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330" r:id="rId3"/>
    <p:sldId id="293" r:id="rId4"/>
    <p:sldId id="300" r:id="rId5"/>
    <p:sldId id="295" r:id="rId6"/>
    <p:sldId id="303" r:id="rId7"/>
    <p:sldId id="298" r:id="rId8"/>
    <p:sldId id="297" r:id="rId9"/>
    <p:sldId id="302" r:id="rId10"/>
    <p:sldId id="304" r:id="rId11"/>
    <p:sldId id="305" r:id="rId12"/>
    <p:sldId id="306" r:id="rId13"/>
    <p:sldId id="311" r:id="rId14"/>
    <p:sldId id="307" r:id="rId15"/>
    <p:sldId id="308" r:id="rId16"/>
    <p:sldId id="309" r:id="rId17"/>
    <p:sldId id="289" r:id="rId18"/>
    <p:sldId id="287" r:id="rId19"/>
    <p:sldId id="318" r:id="rId20"/>
    <p:sldId id="312" r:id="rId21"/>
    <p:sldId id="290" r:id="rId22"/>
    <p:sldId id="288" r:id="rId23"/>
    <p:sldId id="319" r:id="rId24"/>
    <p:sldId id="281" r:id="rId25"/>
    <p:sldId id="280" r:id="rId26"/>
    <p:sldId id="285" r:id="rId27"/>
    <p:sldId id="315" r:id="rId28"/>
    <p:sldId id="316" r:id="rId29"/>
    <p:sldId id="282" r:id="rId30"/>
    <p:sldId id="320" r:id="rId31"/>
    <p:sldId id="326" r:id="rId32"/>
    <p:sldId id="325" r:id="rId33"/>
    <p:sldId id="322" r:id="rId34"/>
    <p:sldId id="323" r:id="rId35"/>
    <p:sldId id="324" r:id="rId36"/>
    <p:sldId id="327" r:id="rId37"/>
    <p:sldId id="328" r:id="rId38"/>
    <p:sldId id="313" r:id="rId39"/>
    <p:sldId id="329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s" initials="G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A860"/>
    <a:srgbClr val="009900"/>
    <a:srgbClr val="5BAD63"/>
    <a:srgbClr val="47C156"/>
    <a:srgbClr val="61B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2T21:47:41.679"/>
    </inkml:context>
    <inkml:brush xml:id="br0">
      <inkml:brushProperty name="width" value="0.04" units="cm"/>
      <inkml:brushProperty name="height" value="0.04" units="cm"/>
      <inkml:brushProperty name="color" value="#E71224"/>
      <inkml:brushProperty name="ignorePressure" value="1"/>
    </inkml:brush>
  </inkml:definitions>
  <inkml:trace contextRef="#ctx0" brushRef="#br0">8320 3003,'4'-17,"6"-5,7 0,4 4,3 6,4 5,-1 7,1 8,5 3,1 0,-2 1,1 21,-2 4,-3-3,0-5,0-2,3-1,2-1,-2-5,-3-3,-4-2,-1 0,-1 1,2 2,1 3,-4 2,-6 1,1-3,0-2,-2 0,1 3,4 0,-3 1,2-3,-4 0,-2-1,-1-3,0 1,-4 4,3 1,-1 0,-3-1,0 2,-3 1,-1 0,3 1,0 0,2 0,-3 0,3 0,0 1,1-1,-4-1,-1 1,0 0,2 0,2 0,-2 0,-1 0,0 0,-3-1,0 2,-1-1,0 0,0-1,-1 6,1 0,0 0,0 0,0-2,0-1,0 3,0 1,0-1,0 0,0-3,0-1,0 1,0-2,0 0,0-1,0 1,0-1,0 1,0 1,0-2,0 1,0 0,0 0,0 0,0-1,0 1,0 1,0-1,0-1,0 2,0-2,0 1,0 0,0 1,0-2,0 1,-5-1,-1 2,0-1,-3-4,0-2,0 1,5 4,-5-1,0 0,-1 5,-6 1,1-1,3 5,-1-4,-3 2,-4 0,3-2,-2-5,-2-2,4-1,-1-5,3 0,-1 1,-2 3,3 1,-2-2,-2-1,-3 1,-2-2,-1-4,4-1,0-2,0-2,-2-4,-1 3,4 4,0 1,-1-3,-2-2,4 2,0-1,-2-2,0 3,-2-1,-2-1,3 2,1-1,0 0,-1-3,3 2,4 5,1 0,-3-3,3 2,3 4,-1-2,-3 3,-4-3,2 2,-2-3,4 1,0-1,-4 1,-1-1,1 1,0-1,3 1,0-2,-1-1,-1-1,2 1,-3-3,2 3,4 3,0-1,-3 2,-3 3,-7 4,-5 1,-4 1,-3-3,-2 0,-2 0,1-3,-1 0,1-4,5 1,6-1,1-4,3-4,1-2,0-1,-1-2,1 0,-1-1,-2 1,2-1,-1 1,0 0,-1 0,2 0,-1 0,0 0,1 0,-2 0,2 0,-1 0,0 0,-1 0,2 0,-1 4,1 1,-1 1,-1-2,2-1,-1-1,0-1,1-1,-2 0,1 0,1 0,-1-1,-1 1,2 0,-1 0,0 0,5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23:02.373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505 76,'-4'0,"-6"0,-5-5,-5 0,-4-1,0 2,-3 1,1 1,-1 1,1 0,-1 1,2 1,-1-1,1 0,4-4,-3-2,-2 0,0 2,-2 1,2 1,0 1,4 1</inkml:trace>
  <inkml:trace contextRef="#ctx0" brushRef="#br0" timeOffset="11468">149 0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4:58.074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4090 2332,'9'0,"6"0,6 0,4-4,1-2,5 1,2 0,-5-2,2-1,-1-3,0 1,-1 1,-1 3,-1-2,4 0,2 2,3 1,0 2,-1 2,-3 0,-1 1,-2 0,-2 1,0-1,-1 0,-5 1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4:59.39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4402 2223,'4'0,"6"0,10 0,10 0,4 0,5 0,5 0,3 0,-1 0,-1 0,-4 0,1-4,1-2,-2 1,0 1,-2 0,1 3,2 0,-1 0,0 1,-2 0,-3 1,-4-1,-3 0,-6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5:00.810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4769 2370,'5'0,"5"-4,5-2,1-3,1-2,3-2,1 1,3 3,0-3,2-2,-1 1,1-2,0 1,4 4,1 3,0-1,-1-4,-1 0,-2-2,0 1,3 4,1 2,-5-2,-2 1,-1-2,0 0,0 2,1-2,-4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5:02.154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5023 2128,'9'0,"11"0,11 0,9-4,2-2,2 1,-1 0,-1-2,-1-1,-5 2,-4 1,2 2,-1 1,-2 1,-1 1,-3 0,0-4,3-1,6 0,4-4,1 1,-3 0,-3 3,-4 1,-7 2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5:03.588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5347 2172,'5'0,"5"-4,5-2,10 1,3-4,3 0,-1 2,0 1,3-2,4-4,1 0,2-2,3 1,-1-2,-4 2,-4 4,-4 2,-2-1,-1 0,-6-2,-2 0,4 2,3-2,1 0,1 3,-1 2,-4 2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5:04.890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5639 1970,'4'0,"6"0,6 0,4 0,3-4,6-2,7 1,2-4,-1 0,1 2,3-3,-1 1,-3 1,-3 3,-4 2,-2 1,-6 1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5:06.327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5868 2044,'4'0,"6"0,6-5,4 0,3-1,2-3,1 0,1 2,3 2,2 1,0-2,-2-5,3-1,1 3,-2 2,-2-2,-2 0,-1 2,0 3,-2-3,0-1,-4-2,-2 0,1-3,1 2,-3-3,-1 2,2-2,-3 2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5:07.95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6173 1803,'4'0,"6"0,6 0,4-4,3-1,2-1,1 1,0-2,1-1,-5 2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5:09.615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6363 1904,'5'-5,"5"0,10-5,5 0,8-3,2 1,0-2,-2-3,-2 1,2 4,-5 0,-2 1,-2-2,0-2,0 1,0-2,0 3,-3-2,-2 2,1 4,-3 3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5:31.551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0 127,'5'0,"5"-5,5 0,5-5,12 0,9-3,1 1,3 2,3 3,-4 3,-4 2,-5-3,-3-1,-4 1,-2 1,-5-3,-3 0,1 1,-3 1</inkml:trace>
  <inkml:trace contextRef="#ctx0" brushRef="#br0" timeOffset="1174.4752">864 0,'4'0,"6"0,6 0,3 0,5 0,1 0,1 0,0 0,1 0,-1 0,0 0,0 0,4 0,5 0,2 0,-2 0,-2 0,-2 0,-3 0,-1 0,-1 0,-6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23:05.31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431 50,'-5'0,"-4"0,-7 0,-4 0,-3 0,-2 0,-1 0,-5-4,-1-2,-4 1,-1 1,3 1,2 1,2 1,2 0,2 1,5 1</inkml:trace>
  <inkml:trace contextRef="#ctx0" brushRef="#br0" timeOffset="26713">126 0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5:34.028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7112 1777,'9'-5,"2"-5,4-1,4 1,-1-2,0 1,2-1,1 0,-2-1,3-4,4-2,4 2,3 3,-1 0,0 3,-3-2,-1 2,-1 3,-6-2,-1 1,0 1,-4 4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5:35.269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7297 1689,'4'0,"6"-4,6-2,8-4,0-4,5-5,2 2,4-2,5-1,-5-1,1 2,-2 5,-2 0,-2 3,-6-2,-3 2,-1-1,0 0,2 4,1 2,-3 2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5:36.620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7487 1719,'0'-5,"5"-5,5-5,1-5,3-3,4-2,2 3,-1 1,-5 0,1 3,1 1,2-5,3 0,2 5,-3 0,-1-1,1 3,-2-1,3-2,3-2,2 3,-4-1,-6 3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51:49.900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2953 2461,'-5'0,"-4"0,-7 0,-4 0,2-5,-2 0,0-1,2 2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51:51.505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2810 2439,'-5'0,"-4"0,-7 0,1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51:55.343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3040 2471,'-4'0,"-6"0,-6 0,-4 0,-3 0,-2 0,-1 0,4-4,1-2,0 1,0 0,-2 2,3-3,2-1,-2 1,-1 2,-1 1,-2 1,4 6,1 1,-1 1,3 3,4 4,5 1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52:02.803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2509 2490,'0'4,"0"6,0 6,0 4,0 7,5 0,0-1,1 3,2-2,1-2,3-1,4 0,-2 0,-2 0,1 1,2 0,-1 0,-3 1,1 3,3-2,3 3,2 4,-1 2,0-2,1 2,6 0,-2-3,0 3,4-2,2-1,-1 2,1-5,-2 1,-5-1,-3-4,1-4,0 4,1-3,1 0,6 3,1 3,5 0,5 4,9 5,0 5,0 3,1-6,1-5,-10-4,-1 0,0 1,2-7,2 3,3-1,2 1,-3-1,-6-5,0-2,-7 1,-5-5,-3 1,-1-3,4 0,-4 2,4 3,1 2,0 2,-5 2,-2-4,-5-1,-1-4,1-4,2-5,2 1,2 3,1 1,1-3,1-2,-5 1,-1 0,1 3,0-1,-3 3,0-2,1-2,1-2,-2 1,0 0,-3 2,0 0,2-1,-2 1,1-1,-3 3,2-1,-3 2,-3-1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52:06.448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0 453,'0'-5,"0"-6,6-1,6 0,8 0,-1-5,3 1,2 4,-2-3,0-1,-4-4,1 1,3 5,-3-1,1-2,2 1,3 5,-2 2</inkml:trace>
  <inkml:trace contextRef="#ctx0" brushRef="#br0" timeOffset="1765.6728">280 250,'5'-4,"7"-8,3-5,2 0,4-3,0-1,0 1,3 1,-3-3,0 5,3 3,-4-1,1 4,1 2,4 4,-4-3,1 1,1-1,-3 4</inkml:trace>
  <inkml:trace contextRef="#ctx0" brushRef="#br0" timeOffset="2118.1297">584 20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52:10.446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3462 3219,'0'-9,"8"-7,8-5,1-3,6-2,3-6,7 0,1-5,4 0,-1 7,-1 3,-8 3,-4 1,-1 4,-1 1,0-1,1 3,-3 0,-1 3,0 3,-2 4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52:12.001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3665 2969,'0'-5,"4"0,2-5,-1-5,4 1,4-2,0-3,2-2,3 3,3-1,2-1,1 3,-3 0,-1-1,0 2,3-1,0 3,0 0,-2-3,-2 2,1 4,1-1,-3-3,0-3,1 2,-3 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5:58:59.560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430 2885,'4'0,"6"0,5 0,4 0,3 0,3 0,0 0,1 0,0 0,0 0,-2 0,2 0,-1 0,0 0,-1 0,0 0,1 0,0 0,0 0,-1 0,1 0,-1 0,1 0,0 0,0 0,-5 4,-1 1,0 1,2-2,1 3,0 0,2 0,0-2,1-2,0-2,-1 0,1-1,0 0,0 0,0-1,-1 1,1 0,0 0,-1 0,1 0,0 0,-1 0,1 0,0 0,-1 0,1 0,0 0,-5-4,-1-2,1 0,-4-2,-4-4,-5-5,-2-4,-4-1,-1-3,0 0,0-1,-1 1,0-1,0 1,1 1,-1-1,1 0,0 0,0 0,0 1,0-1,0 1,1-1,-1 0,0 0,0 1,0 0,0-1,0 0,0 0,0 0,0 1,0 0,0-1,0 0,0 0,0 0,0 1,4 4,2 0,-1 1,-1-2,0 0,-3-2,0-1,0 0,-1 0,-1-1,1 0,4 4,2 2,-2 0,1-2,-2-1,-1 0,3-2,1 0,4 3,-1 2,-1 0,-2-2,-2-1,-2-1,-1-1,-1 0,0 0,-1-1,1 0,0 0,0 0,0 1,0-1,0 0,0 0,0-4,0-1,0 0,0 2,0 0,0 1,0 2,0-1,0 2,-4 3,-2 3,0-1,2-1,1-2,-3 4,-1-1,-2 5,-2-1,-1 3,0-2,0 3,-5 3,2-3,3-1,0-5,-2 2,0-2,4-2,-1 3,0 0,0-3,0-1,-1 3,1-1,-3 0,-1 2,1-1,-2-1,2-1,0 1,2 1,2-2,0 3,1 0,-2 2,-4 4,2 0,2-4,-1 2,-3 2,-3 3,2-1,0 0,-3 1,-2 3,4-2,-1-1,-1 1,3-3,0 1,2-3,0 1,2-3,-1 2,-3 1,2 0,-1 0,2-1,-2 1,-1 2,-3 1,2 0,0 0,2-4,0 2,-1 1,-3 2,2-2,4 0,0 3,-2 0,-2 2,-4 2,-1 0,-2 1,0 1,-1-1,0 0,4-3,5-3</inkml:trace>
  <inkml:trace contextRef="#ctx0" brushRef="#br0" timeOffset="2747">291 30,'-5'0,"-13"0,-7 0,-6 0,-3 0,0 0,0 0,1 0,5-5,3-2,1 0,40 2,33 1,9 2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52:13.434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3836 2757,'4'0,"6"-5,6-5,0-5,1-1,3 3,-3-1,1-2,1 1,2 0,-3-3,0 2,1-1,2 0,6-4,-2-1,0-2,-1 4,0 0,-3 0,-2 2,-4 2,0 2,-3 3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52:14.97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4001 2813,'5'-5,"0"-5,5-1,5-3,3-4,4-2,15-21,10-15,2-11,0-4,1 7,-3 14,-11 11,-6 8,0 5,-5 2,-7 2,2-1,3 5,-4 0,0-1,1 3,-3-1,-4 4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52:18.593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4261 2412,'0'-5,"0"-5,5-1,0-3,1-4,2 2,6 3,3 0,0-3,-4-2,1 1,2 4,-2 0,2-2,2 1,2 3,-3-1,-3-2,0 0,-3 0,2 0,2 0,3-3,4 2,1-1,1 2,-2 0,-7-3,0 2,1 3,3 4,-3-1,1 1,-3-3,1 1,2 2,-2-2,1 1,-3-3,2 2,2 1,-2-1,1 0,-3-2,-2 2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2:33:02.894"/>
    </inkml:context>
    <inkml:brush xml:id="br0">
      <inkml:brushProperty name="width" value="0.04" units="cm"/>
      <inkml:brushProperty name="height" value="0.04" units="cm"/>
      <inkml:brushProperty name="ignorePressure" value="1"/>
    </inkml:brush>
  </inkml:definitions>
  <inkml:trace contextRef="#ctx0" brushRef="#br0">2451 3571,'0'-4,"5"-2,0-4,5 0,0-3,3-3,4 0,-2 0,2 1,1 0,3 2,2 4,-3-2,-1 2,-3-3,-1 2,3-3,1 1,3 3,1-1,-3-4,-1 1,2 2,0 4,2-2,1 1,-4-3,-1 1,1 2,1 2,-2-2,-1 0,1 2,-3-3,1 1,1-3,2 0,2 2,2 3,5 2,-3-2,0-1,3 2,5-3,2-1,-5-2,-5 0,-1 2,-1 3,-1 2,1 2,0 1,5 1,2 1,0-1,-6-4,-2-1,-1 0,0 0,1 2,0 1,2 1,-1 1,1-4,1-2,-1 1,-3-4,-3 1,-3-4,-1 1,2 2,-2-2,0 1,3 3,2 2,-2-3,0 1,1-4,2 1,2 2,-4-2,0 0,1 3,-3-3,0 1,1 2,2 2,2 2,2-3,1 0,0 0,0 2,-3-3,-2 0,0 1,1 1,2 2,0 1,2 2,0 0,0 0,1 0,-1 0,1 1,-1-1,1 0,-1 0,1 0,-5 4,-1 2,0 0,1-2,1-1,1-1,-3 3,0 2,-1-2,-2 4,-4-1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2:10:41.694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6583 2460,'-5'0,"-5"0,-5-4,-5-2,-3 0,-3-2,0-1,0 1,-1 3,1 1,1 2,-1 1,0 1,1 0,-1 1,1-1,0 0,-1 1,5-1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2:10:43.385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6292 2413,'-5'0,"-4"0,-7 0,-4 0,-4 0,0 0,-3 0,1 0,-1 0,1 0,0 0,0 0,5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2:10:45.401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6196 2413,'-5'0,"-5"0,-5 0,-5 0,-3 0,-3 0,0 0,0 0,0 0,0 0,0 0,0 0,0 0,1 0,-1 0,5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2:11:39.12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5842 2471,'4'0,"6"0,6-4,4-2,-1-4,0 0,-3-3,1 1,1 2,2-1,0 1,0-2,-2 1,2 3,-3-3,0 2,2 2,1 2,-2 2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2:11:40.536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5988 2357,'5'0,"5"0,5 0,5-4,3-2,2 1,1 0,1 2,-1 1,0-3,1-1,3-4,5 0,2-3,-2 1,-2 3,-2 2,-3 3,-6 2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2:11:41.807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6198 2287,'4'0,"6"0,6-4,13-2,5 1,6 0,1 2,-3-3,2-1,-3 1,1-3,4 1,-2 1,1 1,-2-1,-3-1,-4 2,2 1,-1 2,-2 2,-1 0,-7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22:59.27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5409 1716,'-4'0,"-6"0,-5 0,-5 0,-4 0,-1 0,-1 0,0 0,-1 0,1 0,-1 0,2 0,3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2:11:43.108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6477 2326,'4'0,"6"-4,6-6,4-2,7-2,0-3,3-4,1 2,0 1,3 2,4 0,0 3,3-1,2 2,3-1,-2 1,-4 3,-1 3,-6-1,-5-1,-3 2,-1 2,-1 1,1 2,0 1,-4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2:11:44.408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6833 2091,'9'0,"6"0,6 0,8-4,7-2,3 1,-7-4,-3 0,-3 2,-1-3,-1 1,0 1,4 3,3 2,-1 1,0 1,2 1,1 1,-1-1,-2 0,-1 1,-2-1,-5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2:11:45.827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7125 2028,'5'0,"5"0,5 0,5 0,3 0,2 0,6-4,1-2,4 0,1-2,-2-1,1 1,4 3,-1 1,-3 2,-2 1,-4 1,-2 0,-2 1,-1-1,0 0,0 1,0-1,0 0,-4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2:11:47.98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7468 1970,'4'0,"6"0,6 0,4 0,3 0,2 0,1 0,0 0,1 0,-1 0,0 0,0 0,0 0,-1 0,1 0,-1 0,0 0,1 0,-1 0,0 0,1 0,-1 0,1 0,-1 0,-4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2:17:11.608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1 108,'0'-6,"5"-1,7 0,3 2</inkml:trace>
  <inkml:trace contextRef="#ctx0" brushRef="#br0" timeOffset="3617.2025">102 1,'0'4,"0"6,0 6,0 3,0 5,0 1,0 1,0 0,0 5,0 5,0 2,0-3,0-1,0-4,0-1,0-3,0 0,0-1,0 0,0 0,0 0,0 0,0 0,5 1,0-1,1 0,-2 1,-1-1,-1 1,-1-1,0 0,-1 1,4-5,2-1,-1-1,3-2,1 0,-2 1,3 2,-1 1,-1 3,-3 0,-2 2,-1-1,-1 1,-1 0,0-1,-1 1,1 0,-1-1,1 1,0-1,0 0,0 1,0-1,0 1,0-5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9:46:09.739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0 0,'5'0,"7"0,8 0,10 0,6 0,2 0,1 0,-2 0,-2 5,-1 2,-1 0,-6-2</inkml:trace>
  <inkml:trace contextRef="#ctx0" brushRef="#br0" timeOffset="19006">559 51,'4'0,"6"4,6 2,4-1,3 0,2-2,1-1,-4 3,3 2,2-2,0-1,0-1,-5 3,-1 5,0 0,1-1,-5-3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9:46:30.378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0 0,'9'0,"7"0,5 0,3 0,2 0,1 0,0 5,0 0,0 1,-6 2,-1 1,0-2,2-1,0-3,2-1,-1 3,2 1,1-1,-1-1,-4-1</inkml:trace>
  <inkml:trace contextRef="#ctx0" brushRef="#br0" timeOffset="1498">762 152,'5'0,"8"0,6 0,6 0,4 0,8 0,2 0,1 0,-1 0,-2 5,-7 2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9:46:33.483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5272 3284,'4'0,"6"0,6 0,4 0,3 0,2 0,1 4,1 2,-1 8,1 2,-2 2,2-1,-2 0,1-3,-1-3,-4 1,-1-3,0-2,-4 2,1 0,1 2,-3 4,-3 7,-4 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9:46:35.220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5450 3360,'4'0,"6"0,6 0,4 0,-2 9,1 2,2 0,5-2,4-3,-1 2,1 0,-6 3,-3-1,-3 2,-3 0,3-3,-4-3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2:46:45.457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2618 0,'-9'0,"-7"0,-9 0,-14 0,-4 0,1 0,2 0,1 0,2 0,3 0,3 0,2 0,2 0,-3 0,-5 0,-1 0,1 0,-1 0,-4 0,0 0,4 0,2 0,4 0,2 0,2 0,0 0,1 0,0 0,-4 5,-1 0,-1 1,2 2,-4 1,0 3,1 4,-3 3,1-2,1 2,-2-4,5 1,3 1,-2-1,3 0,3 2,0-2,0-4,3 0,-2 3,1 3,1-2,-1 1,-1-2,3 0,5 2,0-1,-1 0,-3 6,-3 0,-1 0,2 5,0-2,0-1,-1-1,2 1,6 1,-1-1,-1 5,1 7,-1 0,2 0,4-3,2-3,3 3,-2 4,0 4,1 4,-3 4,0 0,1-2,2-1,-3-4,1-5,0 0,3 2,1 0,1-4,2 2,-1-2,2-2,-1-3,0 3,1 4,-1 0,0 3,0 2,0 4,0 6,0 3,0 1,0 0,0-1,0-2,0-5,0 2,0 1,0-3,0-2,0 0,0-3,0-5,0-4,4 0,2 3,4 5,4 2,5 0,7 0,4 1,-3-3,-3-3,0-5,0-4,5-2,1 2,0 1,3-5,6-3,-1-1,7-4,5 0,5-5,0 1,1-2,2-3,-6-3,-3-3,-5-2,-6 4,-5 0,-4 0,-3-1,-1 3,0 5,-1 4,5 0,1 1,0 2,0 3,-2-3,-1-5,0 0,-1-3,-1-2,0 0,1 0,-1 1,0 1,0-3,1-2,-1-3,0-1,1-1,-1-1,5 4,1 1,4 0,1-1,-2-1,2-1,-1-1,-2-1,-2 0,-2 0,3 0,-1 0,4-1,5 1,-1 0,-6 4,-5 2,-3 0,-6 2,-1 6,0 3,2 0,1 1,2-3,-4 1,1-3,0-3,-4 0,1 4,2-1,-4 1,2-1,1-3,2-3,-2 1,0 4,1 0,2-2,1-3,2-3,1-1,0-2,1-1,0 0,-1-1,1 1,0-1,-1 1,1 0,-1 0,-4-1,-1 1,-5 5,-4 5,-4 5,-3 5,-3 4,-1 1,-1 1,0 0,0 1,1-1,-1 0,1 0,0 0,0-1,0 0,0 1,0-1,0 1,-5-5,-5-6,-1-1,-3 2,-4-3,-2-3,1 2,5 2,-1-1,-1-3,-2-3,-3 2,-2-1,-1-1,-1-3,3 3,2 0,0-1,-2-2,0-1,-2-1,0 3,-1 1,-1-1,1-1,-1-1,5 3,1 1,0-2,3 4,0 0,-1-2,-1-2,-3-2,-2-1,0-1,-1-1,-1 0,4 4,2 1,0 0,-1 0,-1-2,-2-2,0 0,-1 0,-1-1,1 0,-1-1,-4 6,-1 0,0 0,1 0,1-2,2 3,0 1,2-1,-1-2,1-1,0-1,0-1,0-1,-1 0,1 0,0-1,-1 1,1 0,-1 0,1 0,0 0,-1 0,1 0,-1 0,1 0,0 0,-5 0,-1 0,0 0,1 0,2 0,0 0,2 0,0 0,1 0,-1 0,1 0,0 0,0 0,0 0,-1 0,1 0,-1 0,1 4,0 2,4 3,1 2,-4 2,-3-1,-1-3,0 2,1-1,0 2,0-1,1-2,-4 1,-1 4,-4 3,0-1,1 2,2-3,3-4,5 0,-1-1,-1 2,-4-1,-2-3,0 2,2-1,1-2,1-2,2-2,0-1,1-2,-1 0,-3 0,-2-1,0 1,2 0,-4 0,0-1,1-3,2-6,1-6,2-4,1-3,5-2,1-1,1 4,2 1,1 1,3-2,-1 3,-3 2,3-2,2-2,5-1,2-2,-2 0,1-2,0 1,3-1,0 0,2 1,0-1,1-4,0-1,1 0,-1 1,0 2,0 0,1 2,-1 0,0 1,0 0,4-1,2 1,3 4,6 6,-1 1,2-1,3 1,-2 0,0 1,2 3,2 0,1 0,2-1,1 0,0 3,1 2,0 3,0 1,-1 1,1 1,-1-4,1-1,-1 0,1 1,-1 1,-4-3,-1-1,0 1,1 2,1 1,1 1,-3-3,0-1,0 1,1 1,1 1,2 1,1 1,0 1,0 0,1 0,-1 1,1-1,0 0,-1 0,1 0,-1 0,0 0,1 0,-1 0,1 0,-1 0,0 0,1 0,-1 0,1 0,-1 0,0 0,1 0,-1 0,-4-4,-1-2,0 1,1 0,1 2,2 1,0 1,1 1,-4-5,-1 0,0 0,1 0,2 2,0 2,2 0,0 0,0 1,1 0,-1 1,1-5,0-2,-1 1,-4-4,-1 0,0 2,-3-3,-1 1,2 1,2 3,2 2,-3 1,0 1,-4 1</inkml:trace>
  <inkml:trace contextRef="#ctx0" brushRef="#br0" timeOffset="18203.8246">2440 3251,'4'0,"6"0,6 0,4 0,3 0,2 0,1 0,1 0,-1 0,1 0,-1 0,0 0,-1 0,1 0,-1 0,-4 0</inkml:trace>
  <inkml:trace contextRef="#ctx0" brushRef="#br0" timeOffset="19554.488">3126 3251,'5'0,"9"0,7 0,5 0,1 0,1 0,0 0,0 0,-1 0,-1 0,0 0,-1 0,1 0,-1 0,0 0,1 0,-1 0,0 0,-4 0</inkml:trace>
  <inkml:trace contextRef="#ctx0" brushRef="#br0" timeOffset="20917.7827">4116 3201,'5'0,"5"0,5 0,5 0,3 0,2 0,2 0,-1 0,1 0,-1 0,0 0,0 0,0 0,-1 0,0 0,1 0,-1 0,1 0,-1 0,0 0,-4 0</inkml:trace>
  <inkml:trace contextRef="#ctx0" brushRef="#br0" timeOffset="22271.9524">5082 3201,'4'0,"6"0,10 0,10 0,5 0,0 0,-2 0,-1 0,-3 0,-1 0,-1 0,-2 0,0 0,0 0,-4 0</inkml:trace>
  <inkml:trace contextRef="#ctx0" brushRef="#br0" timeOffset="23762.1234">5996 3125,'4'0,"6"0,6 0,8 0,5 0,2 0,3 0,2 0,-2 0,-3 0,-1 0,-2 0,-2 0,0 0,-1 0,0 0,0 0,-4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23:00.973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5398 1670,'-5'0,"-4"0,-7 0,-4 0,-3 0,-6 0,-3 0,0 0,0 0,4 0,0 0,0 0,-2 0,-1 0,0 0,2 0,0 0,2 0,5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2:47:12.727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4261 3093,'5'0,"5"0,5 0,5 0,3 0,2 0,1 0,1 0,-1 0,1 0,-1 0,0 0,-1 0,1 0,-1 0,1 0,-1 0,0 0,1 0,-1 0,0 0,1 0,-1 0,-4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23:03.86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4859 1652,'-4'0,"-6"0,-5 0,-10 0,-4 0,-2 0,1 0,0 0,2 0,-4 0,-5-5,0 0,2-1,2 2,3 1,1 1,7 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23:09.15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4071 1650,'-4'0,"-6"0,-1-5,-4 0,-2-1,-4 2,-2 1,-2 1,0 1,3-4,2 0,-1-1,0 2,3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23:02.373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505 76,'-4'0,"-6"0,-5-5,-5 0,-4-1,0 2,-3 1,1 1,-1 1,1 0,-1 1,2 1,-1-1,1 0,4-4,-3-2,-2 0,0 2,-2 1,2 1,0 1,4 1</inkml:trace>
  <inkml:trace contextRef="#ctx0" brushRef="#br0" timeOffset="11468">149 0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23:05.31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431 50,'-5'0,"-4"0,-7 0,-4 0,-3 0,-2 0,-1 0,-5-4,-1-2,-4 1,-1 1,3 1,2 1,2 1,2 0,2 1,5 1</inkml:trace>
  <inkml:trace contextRef="#ctx0" brushRef="#br0" timeOffset="26713">126 0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5:58:59.560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430 2885,'4'0,"6"0,5 0,4 0,3 0,3 0,0 0,1 0,0 0,0 0,-2 0,2 0,-1 0,0 0,-1 0,0 0,1 0,0 0,0 0,-1 0,1 0,-1 0,1 0,0 0,0 0,-5 4,-1 1,0 1,2-2,1 3,0 0,2 0,0-2,1-2,0-2,-1 0,1-1,0 0,0 0,0-1,-1 1,1 0,0 0,-1 0,1 0,0 0,-1 0,1 0,0 0,-1 0,1 0,0 0,-5-4,-1-2,1 0,-4-2,-4-4,-5-5,-2-4,-4-1,-1-3,0 0,0-1,-1 1,0-1,0 1,1 1,-1-1,1 0,0 0,0 0,0 1,0-1,0 1,1-1,-1 0,0 0,0 1,0 0,0-1,0 0,0 0,0 0,0 1,0 0,0-1,0 0,0 0,0 0,0 1,4 4,2 0,-1 1,-1-2,0 0,-3-2,0-1,0 0,-1 0,-1-1,1 0,4 4,2 2,-2 0,1-2,-2-1,-1 0,3-2,1 0,4 3,-1 2,-1 0,-2-2,-2-1,-2-1,-1-1,-1 0,0 0,-1-1,1 0,0 0,0 0,0 1,0-1,0 0,0 0,0-4,0-1,0 0,0 2,0 0,0 1,0 2,0-1,0 2,-4 3,-2 3,0-1,2-1,1-2,-3 4,-1-1,-2 5,-2-1,-1 3,0-2,0 3,-5 3,2-3,3-1,0-5,-2 2,0-2,4-2,-1 3,0 0,0-3,0-1,-1 3,1-1,-3 0,-1 2,1-1,-2-1,2-1,0 1,2 1,2-2,0 3,1 0,-2 2,-4 4,2 0,2-4,-1 2,-3 2,-3 3,2-1,0 0,-3 1,-2 3,4-2,-1-1,-1 1,3-3,0 1,2-3,0 1,2-3,-1 2,-3 1,2 0,-1 0,2-1,-2 1,-1 2,-3 1,2 0,0 0,2-4,0 2,-1 1,-3 2,2-2,4 0,0 3,-2 0,-2 2,-4 2,-1 0,-2 1,0 1,-1-1,0 0,4-3,5-3</inkml:trace>
  <inkml:trace contextRef="#ctx0" brushRef="#br0" timeOffset="2747">291 30,'-5'0,"-13"0,-7 0,-6 0,-3 0,0 0,0 0,1 0,5-5,3-2,1 0,40 2,33 1,9 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2T21:47:43.394"/>
    </inkml:context>
    <inkml:brush xml:id="br0">
      <inkml:brushProperty name="width" value="0.04" units="cm"/>
      <inkml:brushProperty name="height" value="0.04" units="cm"/>
      <inkml:brushProperty name="color" value="#E71224"/>
      <inkml:brushProperty name="ignorePressure" value="1"/>
    </inkml:brush>
  </inkml:definitions>
  <inkml:trace contextRef="#ctx0" brushRef="#br0">7620 3460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22:59.27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5409 1716,'-4'0,"-6"0,-5 0,-5 0,-4 0,-1 0,-1 0,0 0,-1 0,1 0,-1 0,2 0,3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23:00.973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5398 1670,'-5'0,"-4"0,-7 0,-4 0,-3 0,-6 0,-3 0,0 0,0 0,4 0,0 0,0 0,-2 0,-1 0,0 0,2 0,0 0,2 0,5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23:03.86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4859 1652,'-4'0,"-6"0,-5 0,-10 0,-4 0,-2 0,1 0,0 0,2 0,-4 0,-5-5,0 0,2-1,2 2,3 1,1 1,7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23:09.15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4071 1650,'-4'0,"-6"0,-1-5,-4 0,-2-1,-4 2,-2 1,-2 1,0 1,3-4,2 0,-1-1,0 2,3 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23:02.373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505 76,'-4'0,"-6"0,-5-5,-5 0,-4-1,0 2,-3 1,1 1,-1 1,1 0,-1 1,2 1,-1-1,1 0,4-4,-3-2,-2 0,0 2,-2 1,2 1,0 1,4 1</inkml:trace>
  <inkml:trace contextRef="#ctx0" brushRef="#br0" timeOffset="11468">149 0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23:05.31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431 50,'-5'0,"-4"0,-7 0,-4 0,-3 0,-2 0,-1 0,-5-4,-1-2,-4 1,-1 1,3 1,2 1,2 1,2 0,2 1,5 1</inkml:trace>
  <inkml:trace contextRef="#ctx0" brushRef="#br0" timeOffset="26713">126 0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47:38.788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6364 2071,'4'0,"6"0,6 0,4 0,3 0,2 0,-3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47:40.819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6452 2071,'4'0,"6"0,6 0,4 0,3 0,2 0,1 0,-4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7:06:51.095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6561 2051,'4'0,"6"0,5 0,5 0,4 0,-4 0,-4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7:11:11.015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6669 2046,'4'0,"6"0,6 0,4 0,3 0,2 0,1 0,1 0,0 0,-6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2T21:48:25.758"/>
    </inkml:context>
    <inkml:brush xml:id="br0">
      <inkml:brushProperty name="width" value="0.04" units="cm"/>
      <inkml:brushProperty name="height" value="0.04" units="cm"/>
      <inkml:brushProperty name="color" value="#E71224"/>
      <inkml:brushProperty name="ignorePressure" value="1"/>
    </inkml:brush>
  </inkml:definitions>
  <inkml:trace contextRef="#ctx0" brushRef="#br0">0 0</inkml:trace>
  <inkml:trace contextRef="#ctx0" brushRef="#br0" timeOffset="183">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7:11:15.40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6801 2059,'5'0,"4"0,7 0,4 0,-1-5,0 0,2-1,1 2,1 1,1 1,2 1,-1 1,0 0,1 0,0 0,-5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7:11:19.256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6954 2032,'5'0,"4"0,7 0,4 0,3 0,2 0,1 0,0 0,1 0,0 0,-6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7:12:27.864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7211 2440,'0'-5,"0"-4,0-7,0-4,0-3,0-2,0-1,0 0,0-1,0 0,0 2,0-1,0 1,0-1,-4 4,-1 3,-6 3,-3 6,-1-1,-1 1,-2 4,-3 2,2-4,4-3,6-4,-1-1,1-1,-1 3,-1-2,4-2,-3 3,-3 3,-1-1,4 3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47:38.788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6364 2071,'4'0,"6"0,6 0,4 0,3 0,2 0,-3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47:40.819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6452 2071,'4'0,"6"0,6 0,4 0,3 0,2 0,1 0,-4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7:06:51.095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6561 2051,'4'0,"6"0,5 0,5 0,4 0,-4 0,-4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7:11:11.015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6669 2046,'4'0,"6"0,6 0,4 0,3 0,2 0,1 0,1 0,0 0,-6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7:11:15.40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6801 2059,'5'0,"4"0,7 0,4 0,-1-5,0 0,2-1,1 2,1 1,1 1,2 1,-1 1,0 0,1 0,0 0,-5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7:11:19.256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6954 2032,'5'0,"4"0,7 0,4 0,3 0,2 0,1 0,0 0,1 0,0 0,-6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7:12:27.864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7211 2440,'0'-5,"0"-4,0-7,0-4,0-3,0-2,0-1,0 0,0-1,0 0,0 2,0-1,0 1,0-1,-4 4,-1 3,-6 3,-3 6,-1-1,-1 1,-2 4,-3 2,2-4,4-3,6-4,-1-1,1-1,-1 3,-1-2,4-2,-3 3,-3 3,-1-1,4 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2T21:48:26.597"/>
    </inkml:context>
    <inkml:brush xml:id="br0">
      <inkml:brushProperty name="width" value="0.04" units="cm"/>
      <inkml:brushProperty name="height" value="0.04" units="cm"/>
      <inkml:brushProperty name="color" value="#E71224"/>
      <inkml:brushProperty name="ignorePressure" value="1"/>
    </inkml:brush>
  </inkml:definitions>
  <inkml:trace contextRef="#ctx0" brushRef="#br0">7128 2689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47:38.788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6364 2071,'4'0,"6"0,6 0,4 0,3 0,2 0,-3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47:40.819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6452 2071,'4'0,"6"0,6 0,4 0,3 0,2 0,1 0,-4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7:06:51.095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6561 2051,'4'0,"6"0,5 0,5 0,4 0,-4 0,-4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7:11:11.015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6669 2046,'4'0,"6"0,6 0,4 0,3 0,2 0,1 0,1 0,0 0,-6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7:11:15.40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6801 2059,'5'0,"4"0,7 0,4 0,-1-5,0 0,2-1,1 2,1 1,1 1,2 1,-1 1,0 0,1 0,0 0,-5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7:11:19.256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6954 2032,'5'0,"4"0,7 0,4 0,3 0,2 0,1 0,0 0,1 0,0 0,-6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7:12:27.864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7211 2440,'0'-5,"0"-4,0-7,0-4,0-3,0-2,0-1,0 0,0-1,0 0,0 2,0-1,0 1,0-1,-4 4,-1 3,-6 3,-3 6,-1-1,-1 1,-2 4,-3 2,2-4,4-3,6-4,-1-1,1-1,-1 3,-1-2,4-2,-3 3,-3 3,-1-1,4 3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7T13:19:04.554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7513 1859,'0'-4,"0"-5,0-7,-4 1,-1-2,-1-2,2-2,-3-1,-2-2,4-1,0 4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7T13:25:22.796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7553 1690,'4'0,"6"0,5 0,4 0,3 0,-1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7T13:25:25.97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7639 1773,'0'-4,"0"-5,0-7,0-3,0-4,0-2,0 0,0 0,0 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5:58:59.560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430 2885,'4'0,"6"0,5 0,4 0,3 0,3 0,0 0,1 0,0 0,0 0,-2 0,2 0,-1 0,0 0,-1 0,0 0,1 0,0 0,0 0,-1 0,1 0,-1 0,1 0,0 0,0 0,-5 4,-1 1,0 1,2-2,1 3,0 0,2 0,0-2,1-2,0-2,-1 0,1-1,0 0,0 0,0-1,-1 1,1 0,0 0,-1 0,1 0,0 0,-1 0,1 0,0 0,-1 0,1 0,0 0,-5-4,-1-2,1 0,-4-2,-4-4,-5-5,-2-4,-4-1,-1-3,0 0,0-1,-1 1,0-1,0 1,1 1,-1-1,1 0,0 0,0 0,0 1,0-1,0 1,1-1,-1 0,0 0,0 1,0 0,0-1,0 0,0 0,0 0,0 1,0 0,0-1,0 0,0 0,0 0,0 1,4 4,2 0,-1 1,-1-2,0 0,-3-2,0-1,0 0,-1 0,-1-1,1 0,4 4,2 2,-2 0,1-2,-2-1,-1 0,3-2,1 0,4 3,-1 2,-1 0,-2-2,-2-1,-2-1,-1-1,-1 0,0 0,-1-1,1 0,0 0,0 0,0 1,0-1,0 0,0 0,0-4,0-1,0 0,0 2,0 0,0 1,0 2,0-1,0 2,-4 3,-2 3,0-1,2-1,1-2,-3 4,-1-1,-2 5,-2-1,-1 3,0-2,0 3,-5 3,2-3,3-1,0-5,-2 2,0-2,4-2,-1 3,0 0,0-3,0-1,-1 3,1-1,-3 0,-1 2,1-1,-2-1,2-1,0 1,2 1,2-2,0 3,1 0,-2 2,-4 4,2 0,2-4,-1 2,-3 2,-3 3,2-1,0 0,-3 1,-2 3,4-2,-1-1,-1 1,3-3,0 1,2-3,0 1,2-3,-1 2,-3 1,2 0,-1 0,2-1,-2 1,-1 2,-3 1,2 0,0 0,2-4,0 2,-1 1,-3 2,2-2,4 0,0 3,-2 0,-2 2,-4 2,-1 0,-2 1,0 1,-1-1,0 0,4-3,5-3</inkml:trace>
  <inkml:trace contextRef="#ctx0" brushRef="#br0" timeOffset="2747">291 30,'-5'0,"-13"0,-7 0,-6 0,-3 0,0 0,0 0,1 0,5-5,3-2,1 0,40 2,33 1,9 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7T13:44:02.187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7718 1480,'0'4,"0"-2,0 6,0 6,0 5,0 4,0 2,-5-4,1-9,-2-11,2-10,1-7,5-1,7-3,5 0,1-4,-2 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7T13:44:03.670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7750 1321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7T13:44:06.656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7750 1295,'0'-4,"5"-2,4 1,7 1,-1 9,-3 13,-2-1,0-8,-1-10,1-4,1-6,-3-5,1 1,0-3,2-1,1 6,-4 10,-3 9,-6 5,-2 2,-2-2,1-14,0-10,2-6,5-5,2-1,0 10,-1 5,-5 20,-6 13,-4 6,-1 3,-1 0,2-1,4-6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19:48:27.209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6011 3997,'5'0,"4"0,7 0,3 0,3 0,3 0,0 0,1 0,-1 0,1 0,-1 0,0 0,0 0,-4-4,-2-1,-4-5,0 0,1 2,-2-3,1 2,2 1,3 3,-3-3,-4-3,0-1,2 3,-1-2,-4-3,2 0,2-1,-1-2,1 1,-1 0,1 2,-2 0,1 2,-1-2,1 3,3 2,2 3,-2-1,1-5,2 1,-2-3,-1-2,2-4,-2-1,0 1,-3 2,1 2,-1 1,0 2,-2 0,-2-3,1 2,3-1,-1-2,-2-3,2 3,-2-1,2-1,-2-1,3 2,-2 0,-2 0,-3-4,2 5,-1-1,3 4,0-1,2-1,-1-3,3 2,-3 0,3-1,-3-3,3-1,2 3,-2 1,-2-1,-5-2,-2-1,-2-1,2 3,0 1,0 0,3 2,0 1,3-1,-1-3,-1-1,1 2,-1 1,-1-1,1 2,0 1,-2-2,2 3,-1-1,3 2,0 0,-3-2,-2-3,-3-2,4 3,-1 4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19:49:09.091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6455 2466,'4'0,"6"0,5 0,5 0,2 0,2 0,2 0,3 0,2 0,0 0,-5-4,-4-2,-5 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19:49:10.661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6560 2705,'0'-4,"0"-6,0-5,0-4,0-4,0-1,0-1,0-1,4 4,2 2,-1 0,-1-5,-1-2,-1-1,-1 0,-1 0,0 2,0 0,0 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19:49:12.140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6741 2347,'-4'0,"-5"0,-7-4,-3-5,-3-3,-3-1,4-4,1-3,-1 2,0 3,3 2,4-2,1 0,3 1,2 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19:49:13.81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6544 2171,'-4'0,"-5"-5,-7 0,1-5,-2 1,-2-4,-2 2,-2-3,0-3,2 3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19:49:16.078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729 133,'-5'0,"-6"0,-7 0,-4 0,-3 0,2-5,0-1,0-1,-2 2,-1 1,-1 1,0 2,-1 1,4 0</inkml:trace>
  <inkml:trace contextRef="#ctx0" brushRef="#br0" timeOffset="2424.6837">269 100,'-4'0,"-7"0,-2-5,-3-2,-4 0,-3 3,-2 0,3-3,0-2,-1 3,4-4,-1 0,0 1,3-1,3-1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19:52:35.775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5919 1998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22:59.27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5409 1716,'-4'0,"-6"0,-5 0,-5 0,-4 0,-1 0,-1 0,0 0,-1 0,1 0,-1 0,2 0,3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19:52:41.360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9919 2610,'-5'0,"-4"0,-6-5,-5 0,2-5,-1 0,-1 2,-1 2,2-2,-3-4,-3 0,4-2,-4 1,-1 3,-1-1,0 1,1 3,4-2,3 0,-1 3,-1 1,0 2,-2 2,-1 0,0 1,0 0,-1 1,0-1,-4-4,-6-1,0-4,4-5,1-5,0 2,1 4,2 3,1 4,5-1,-3 0,-1 2,0 1,-1-11,-4-3,-1 2,1 3,-3 4,-1 0,2 0,2 3,-2 2,-4 1,-1 2,-5-3,-6-2,3-3,4 0,-4-3,-2-4,3 1,0-1,-1 2,-1 4,3-1,5 1,5-1,3 0,3 3,-2 3,-1 1,1 3,-4 0,-3 1,-1 1,-2-1,1 1,-1-1,-2 0,1 0,3 0,5 0,2 0,3 0,-2 0,-6 0,-4 0,0 0,2 0,0 0,-3 0,1 0,-1 0,-2 0,2-4,0-1,-3-1,-2 2,-1 1,-2-3,-1-1,0 2,4 0,1-2,-1 0,4 1,0 1,-1-2,2 0,4 1,3-3,4 1,3 1,0 2,2-2,0-1,0 2,-4 2,-2 1,-4 2,-8 0,-2 1,-6 0,-3 0,0 1,0-1,4 0,-1 0,-1 0,5 0,0 0,1-4,-1-1,4-5,4 0,5 2,3 2,3 2,2 1,1 2,0 1,1 0,-1-3,0-3,-1 1,1 1,-1 2,1 0,-1 1,0-4,1 0,-1-1,0 2,0 2,1 0,-1 1,0 1,1 0,-1 0,1 0,-1 0,0 1,1-1,-1 0,0 0,1 0,-1 0,0 0,5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8:06:05.257"/>
    </inkml:context>
    <inkml:brush xml:id="br0">
      <inkml:brushProperty name="width" value="0.04" units="cm"/>
      <inkml:brushProperty name="height" value="0.04" units="cm"/>
      <inkml:brushProperty name="ignorePressure" value="1"/>
    </inkml:brush>
  </inkml:definitions>
  <inkml:trace contextRef="#ctx0" brushRef="#br0">0 0</inkml:trace>
  <inkml:trace contextRef="#ctx0" brushRef="#br0" timeOffset="914">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8:10:30.486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5629 2233,'0'4,"5"2,4-1,3 3,1 1,4-2,3-1,-2 1,1 1,-4 2,0 0,-2 2,-4 4,1-2,-1 2,-2-2,-3 0,-1 3,-2-2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8:10:41.288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5432 2035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8:10:24.958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0 0,'4'0,"6"0,1 4,2 2,4-1,-1 4,-3 4,0 0,2 1,2 0,-1 0,-3 3,0 2,-2 2,1-2,-2 0,-1-4</inkml:trace>
  <inkml:trace contextRef="#ctx0" brushRef="#br0" timeOffset="18342">138 78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8:10:52.519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2990 1159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8:10:21.965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0 21,'0'4,"0"6,4 2,2 2,-1 3,3-1,5-3,0 1,2-3,-1 1,-5 4,3-2,2-3,3-3,3-3,-2-3</inkml:trace>
  <inkml:trace contextRef="#ctx0" brushRef="#br0" timeOffset="16947">99 82</inkml:trace>
  <inkml:trace contextRef="#ctx0" brushRef="#br0" timeOffset="18534">99 163</inkml:trace>
  <inkml:trace contextRef="#ctx0" brushRef="#br0" timeOffset="19523">99 163</inkml:trace>
  <inkml:trace contextRef="#ctx0" brushRef="#br0" timeOffset="20092">99 163</inkml:trace>
  <inkml:trace contextRef="#ctx0" brushRef="#br0" timeOffset="23582">79 62</inkml:trace>
  <inkml:trace contextRef="#ctx0" brushRef="#br0" timeOffset="44320">99 122</inkml:trace>
  <inkml:trace contextRef="#ctx0" brushRef="#br0" timeOffset="44989">99 122</inkml:trace>
  <inkml:trace contextRef="#ctx0" brushRef="#br0" timeOffset="45189">99 122</inkml:trace>
  <inkml:trace contextRef="#ctx0" brushRef="#br0" timeOffset="46129">99 122</inkml:trace>
  <inkml:trace contextRef="#ctx0" brushRef="#br0" timeOffset="59890">104 0</inkml:trace>
  <inkml:trace contextRef="#ctx0" brushRef="#br0" timeOffset="61757">104 104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8:12:25.30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7537 2452,'4'0,"6"0,5 4,5 6,8 6,3 4,-4 3,-2-2,-1-1,0 5,0 3,0 0,1-3,-4-3,-2 0,-4 0,1-4,-4 4,2 3,1 6,0 5,1 2,-4-2,4-2,-4-3,-3-2,-2-2,1-2,-1 1,-2-1,-1 0,0 0,-4-1,1 2,-1-1,0 0,-1 1,1 4,0 10,-4 2,-7 3,0-2,-3-4,-4-4,-3 0,-1-1,-3 2,-1-5,5-3,1 1,-5-2,-7-4,-2 5,-3 1,-6-1,2 0,3-4,-1-8,6 0,1 0,1 1,1-1,-2-3,-1-1,2 3,-4 3,1-1,-3-1,1 4,6 0,4-1,-2-1,4 1,1 2,0-2,5-1,-4 1,-2 2,-2-3,0 0,4 1,-3-2,-1 0,3 0,2 4,-5-3,-2-4,-5-1,-4 2,-2-1,2-3,3-4,3 1,2 0,-2-1,-5-3,-4-2,-5 4,-3 0,-2 4,-2 4,5 1,6-4,0-3,4 1,3 0,-1-2,2-3,1 0,2-4,2 1,2-1,0 4,0 1,-2 5,-4-1,2 4,0-1,2-2,1-3,5 1,2 0,0-2,3 3,1 0,-2-3,-2 4,-1-1,-2-2,3 2,0 0,4 2,0 1,-1-4,-2 3,-3-2,4 3,-2-1,1-2,-2-4,2 3,2 0,-3-2,4 3,-1-1,-2-1,-1 2,-2 0,-1-2,-2-2,4 3,1-1,-1 4,1-1,-3-2,-1-1,-1 1,1 0,3 2,1 0,0-2,-2-1,0-4,-1-1,-2-1,0-1,-1-1,1 1,-1 0,1 0,-1 0,0-1,1 1,4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8:13:48.07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5094 3115,'0'4,"0"6,0 5,0 4,0 3,0 3,4 0,2 2,3-2,1 1,-1-1,1 4,4 2,-2-1,4-1,-4-2,-1 0,-1-6,0-1,2-1,-2 1,-2-3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8:13:49.521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5179 3287,'0'4,"0"6,0 5,4 4,2 3,3-1,1-2,-2 2,-1 1,1-5,0 2,2-1,0 2,2-2,-1-1,-1 1,0-2,-1 0,3-2,-2 0,2-2,0-3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23:00.973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5398 1670,'-5'0,"-4"0,-7 0,-4 0,-3 0,-6 0,-3 0,0 0,0 0,4 0,0 0,0 0,-2 0,-1 0,0 0,2 0,0 0,2 0,5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8:13:52.308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5321 3404,'4'0,"6"0,5 0,5 0,2 0,2 0,2 0,-1 0,1 0,0 0,-1 0,0 4,0 2,-4 3,-2 1,0-2,1 2,-2 5,-2-2,-1 2,-1-2,-2-3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8:13:55.168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5482 3472,'0'4,"0"6,0 5,4 0,6 2,1 2,-2 2,-1 1,-4 2,0 1,-4 0,1 0,-1 0,-1 0,1 0,0 0,0-4,-1-7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8:13:46.593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3646 1796,'5'0,"2"6,5 1,0 4,-1 7,-4 5,-1-2</inkml:trace>
  <inkml:trace contextRef="#ctx0" brushRef="#br0" timeOffset="178855">5348 3916,'4'0,"6"5,1 5,2 0,0 4,2-1,-3 2,-1 1,-1 4,0 2,1-4,3 2,0-1,-3 2,-3 1,-3 1,1-3,1 3,-2 2,3-3,0-1,-1-1,-2 1,-2 2,-2 0,0 5,3 2,2 0,-1 3,-1 1,-1-2,-2-2,0-2,-1-1,0-2,0 0,0-1,0 1,-1-1,1 1,0-1,-4 1,-5-5,-6-5,-9-2,-4 3,-6 0,-1 0,0 0,-1 3,1 1,2-3,3 1,2 0,2-2,5 1,2-3,-5-5,3 3,0-4,-1 0,1 0,-2 0,-1-1,0 2,0-1,-1-1,0-2,0-2,0-2,1-1,-1 1,0-2,0 1,0 0,1 0,0 0,-1-1,0 1,0 0,0 0,1 0,0 0,-1-4,0-6,0-1,0 1,1-1,0-3,-1-1,0 0,4-2,3-3,-6 2,-2-4,3-2,1 2,2 1,2 0,5 0,0 2,-1 2,-3-2,-3-1,-1-2,-3 0,4-2,0 4,1 0,-2 0,3 0,0 2,0 5,-2-4,2-3,1 1,-2 1,-1-6,-1 1,-2 1,-1 0,-5-2,-2 1,-3-1,-1 0,2 3,2 7,2 4,6 0,3 3,-4 0,2 0,-3-1,-2 2,0 2,-4 1,-1 2,-3 0,-1 1,3 0,-2 0,-5 1,3-1,2 0,3 1,3-1,2 0,1 0,1 0,1 0,-1 0,-3 0,-1 0,-1 0,-3 0,0 0,1 0,-2 0,5 4,-2 1,1 1,1-2,-3-1,-4 3,-1 1,3-2,-2-1,1 4,2-1,3-1,2 2,-2 1,-5-2,-5-2,0 2,0 0,-8 0,-3-3,-1-1,3-1,3-2,4 0,1 0,3 0,5 0,2-1,4 1,-3 0,-5 0,-4 0,1 0,1 0,3 0,4 0,3 0,0-4,6-7,3 1,0-4,2-7,-4-5,-3-6,3-9,-4-21,-1-15,1-7,8-2,4 5,6 12,3 10,2 5,1 6,2 4,-2 4,1-6,0 1,0-4,-1-6,0-2,1-5,-2-3,6-4,0 5,0 7,4 11,-1 6,-1 6,-1 3,-3 5,-1 0,3 2,1 1,-1-1,-1 1,3-10,0-6,-1-11,-2-7,-1 0,-1 2,-1 2,-1 6,0 6,0 6,-1 6,1 2,0 3,0 0,4 4,2 3,-2-2,1 0,-2-2,-1-2,-1-1,0 0,-1-1,-1-3,1-3,0-3,-5-9,-5-2,-1-9,-2-8,0-3,-2 7,3 3,-3 4,3 6,3 7,-1 9,0 6,4-2,-4 3,2 2,2-4,-4 1,2-3,1-2,-2 5,1 0,1 2,-2-1,-4 0,0-2,-1 5,1 1,3-1,-1 2,-3 1,2-2,-3-1,-2 1,1 2,0-3,3-2,-2 4,3-1,-1 0,1-2,-1-3,-2 0,-4 0,3-2,2 0,5 1,0-2,-4 5,2 2,-3 0,-3-2,2-1,-1 0,2-2,0 0,-3 4,3 0,3 1,-1 3,1-1,-1-1,-2 3,0 0,-1 1,1 1,0 1,2-2,-2 3,-2 2,-2 4,1-3,0 0,-2 3,3-3,-1 0,0 1,-3 2,2-2,1-1,-2 3,-2 0,4-1,-1-2,0-2,-2 0,-2 2,3 2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8:55:24.735"/>
    </inkml:context>
    <inkml:brush xml:id="br0">
      <inkml:brushProperty name="width" value="0.04" units="cm"/>
      <inkml:brushProperty name="height" value="0.04" units="cm"/>
      <inkml:brushProperty name="ignorePressure" value="1"/>
    </inkml:brush>
  </inkml:definitions>
  <inkml:trace contextRef="#ctx0" brushRef="#br0">3621 2032,'4'0,"6"0,6 0,4 0,3 0,2 0,1 0,0 0,5 0,1 0,0 4,2 2,1-1,2 4,0 5,-3-2,-2 4,-3-3,-2 2,0-2,-2 2,4 1,6 0,1 4,0-1,0 2,0-1,3 8,1 1,5 1,2-1,2 0,-6-2,-4-4,2-2,-4-1,-2 0,1 3,0-5,-4 1,-2 1,-1 0,-3-2,0-4,-5-1,-2-2,1 1,0-1,2 2,-6-6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09:18.796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811 1,'-5'0,"-7"0,-6 0,-5 0,-4 0,-2 0,-2 0,1 0,-1 0,0 0,2 0,4 0</inkml:trace>
  <inkml:trace contextRef="#ctx0" brushRef="#br0" timeOffset="1968.1015">352 1,'-5'0,"-4"0,-5 0,-5 0,-2 0,-2 0,-1 0,-1 0,1 0,-2 0,2 0,1 0,-1 0,0 0,1 0,-1 0,5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09:22.567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4362 2522,'-4'0,"-6"0,-5 0,-6 0,-2 0,-2 0,-1 0,-1 0,1 0,0 0,-1 0,1 0,1 0,4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09:24.338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4272 2522,'-4'0,"-6"0,-6 0,-4 0,-3 0,-2 0,-1 0,-1 0,1 0,-1 0,1 0,1 0,-1 0,0 0,1 0,0 0,-1 0,5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09:26.024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4006 2522,'-4'0,"-6"0,-5 0,-5 0,-4 0,-1 0,-1 0,0 0,-1 0,1 0,-1 0,1 0,1 0,4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4:55.540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3417 2630,'5'0,"5"-4,5-6,5-1,3 1,2-2,1-3,5-4,6-2,5 2,-1 4,3 1,1-3,2-1,-3-3,1 3,0-1,-3 4,-4 4,-4 3,-4 4,-3-2,-1 0,-5 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4:56.826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3760 2401,'4'0,"11"0,6 0,9-4,7-2,3-3,2-2,3 3,-2 1,1 3,-3 2,-5 1,-3 0,-4 2,3-1,-1-4,0-1,-2 0,-2 0,0-2,-1-1,0 2,-1-3,0 0,0 2,0 1,0 3,-4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23:03.86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4859 1652,'-4'0,"-6"0,-5 0,-10 0,-4 0,-2 0,1 0,0 0,2 0,-4 0,-5-5,0 0,2-1,2 2,3 1,1 1,7 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4:58.074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4090 2332,'9'0,"6"0,6 0,4-4,1-2,5 1,2 0,-5-2,2-1,-1-3,0 1,-1 1,-1 3,-1-2,4 0,2 2,3 1,0 2,-1 2,-3 0,-1 1,-2 0,-2 1,0-1,-1 0,-5 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4:59.39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4402 2223,'4'0,"6"0,10 0,10 0,4 0,5 0,5 0,3 0,-1 0,-1 0,-4 0,1-4,1-2,-2 1,0 1,-2 0,1 3,2 0,-1 0,0 1,-2 0,-3 1,-4-1,-3 0,-6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5:00.810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4769 2370,'5'0,"5"-4,5-2,1-3,1-2,3-2,1 1,3 3,0-3,2-2,-1 1,1-2,0 1,4 4,1 3,0-1,-1-4,-1 0,-2-2,0 1,3 4,1 2,-5-2,-2 1,-1-2,0 0,0 2,1-2,-4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5:02.154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5023 2128,'9'0,"11"0,11 0,9-4,2-2,2 1,-1 0,-1-2,-1-1,-5 2,-4 1,2 2,-1 1,-2 1,-1 1,-3 0,0-4,3-1,6 0,4-4,1 1,-3 0,-3 3,-4 1,-7 2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5:03.588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5347 2172,'5'0,"5"-4,5-2,10 1,3-4,3 0,-1 2,0 1,3-2,4-4,1 0,2-2,3 1,-1-2,-4 2,-4 4,-4 2,-2-1,-1 0,-6-2,-2 0,4 2,3-2,1 0,1 3,-1 2,-4 2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5:04.890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5639 1970,'4'0,"6"0,6 0,4 0,3-4,6-2,7 1,2-4,-1 0,1 2,3-3,-1 1,-3 1,-3 3,-4 2,-2 1,-6 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5:06.327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5868 2044,'4'0,"6"0,6-5,4 0,3-1,2-3,1 0,1 2,3 2,2 1,0-2,-2-5,3-1,1 3,-2 2,-2-2,-2 0,-1 2,0 3,-2-3,0-1,-4-2,-2 0,1-3,1 2,-3-3,-1 2,2-2,-3 2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5:07.95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6173 1803,'4'0,"6"0,6 0,4-4,3-1,2-1,1 1,0-2,1-1,-5 2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5:09.615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6363 1904,'5'-5,"5"0,10-5,5 0,8-3,2 1,0-2,-2-3,-2 1,2 4,-5 0,-2 1,-2-2,0-2,0 1,0-2,0 3,-3-2,-2 2,1 4,-3 3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5:31.551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0 127,'5'0,"5"-5,5 0,5-5,12 0,9-3,1 1,3 2,3 3,-4 3,-4 2,-5-3,-3-1,-4 1,-2 1,-5-3,-3 0,1 1,-3 1</inkml:trace>
  <inkml:trace contextRef="#ctx0" brushRef="#br0" timeOffset="1174.4752">864 0,'4'0,"6"0,6 0,3 0,5 0,1 0,1 0,0 0,1 0,-1 0,0 0,0 0,4 0,5 0,2 0,-2 0,-2 0,-2 0,-3 0,-1 0,-1 0,-6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06T16:23:09.152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4071 1650,'-4'0,"-6"0,-1-5,-4 0,-2-1,-4 2,-2 1,-2 1,0 1,3-4,2 0,-1-1,0 2,3 1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5:34.028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7112 1777,'9'-5,"2"-5,4-1,4 1,-1-2,0 1,2-1,1 0,-2-1,3-4,4-2,4 2,3 3,-1 0,0 3,-3-2,-1 2,-1 3,-6-2,-1 1,0 1,-4 4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5:35.269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7297 1689,'4'0,"6"-4,6-2,8-4,0-4,5-5,2 2,4-2,5-1,-5-1,1 2,-2 5,-2 0,-2 3,-6-2,-3 2,-1-1,0 0,2 4,1 2,-3 2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5:36.620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7487 1719,'0'-5,"5"-5,5-5,1-5,3-3,4-2,2 3,-1 1,-5 0,1 3,1 1,2-5,3 0,2 5,-3 0,-1-1,1 3,-2-1,3-2,3-2,2 3,-4-1,-6 3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31:52.466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7252 2932,'5'0,"5"0,5 0,5 0,3 0,2 0,2-5,-1 0,1-1,3 2,2 1,-1 1,-1-4,-1 0,-2 1,0-4,-1 1,-1 0,-4-1,-2 0,1 1,1 3,1 2,1 1,-3-3,-1-5,1-1,1 2,2 2,1 2,-4-2,-1 0,1 1,-3-3,0 1,1-3,2 0,2 2,2-1,0 0,2-2,-1 1,1 3,0 2,0 2,-1 2,1-3,-5-5,-1-1,-5-3,1 2,0 2,-1-2,0 2,-1-2,0 1,-2-2,-3-3,2 1,2 3,0 0,-3-3,-2-3,-4-3,3 2,0 1,2 2,1 5,-2 3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09:18.796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811 1,'-5'0,"-7"0,-6 0,-5 0,-4 0,-2 0,-2 0,1 0,-1 0,0 0,2 0,4 0</inkml:trace>
  <inkml:trace contextRef="#ctx0" brushRef="#br0" timeOffset="1968.1015">352 1,'-5'0,"-4"0,-5 0,-5 0,-2 0,-2 0,-1 0,-1 0,1 0,-2 0,2 0,1 0,-1 0,0 0,1 0,-1 0,5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09:22.567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4362 2522,'-4'0,"-6"0,-5 0,-6 0,-2 0,-2 0,-1 0,-1 0,1 0,0 0,-1 0,1 0,1 0,4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09:24.338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4272 2522,'-4'0,"-6"0,-6 0,-4 0,-3 0,-2 0,-1 0,-1 0,1 0,-1 0,1 0,1 0,-1 0,0 0,1 0,0 0,-1 0,5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09:26.024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4006 2522,'-4'0,"-6"0,-5 0,-5 0,-4 0,-1 0,-1 0,0 0,-1 0,1 0,-1 0,1 0,1 0,4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4:55.540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3417 2631,'5'0,"5"-4,5-6,5-1,3 1,2-2,1-3,5-4,6-2,5 2,-1 4,3 0,1-2,2-1,-3-3,1 3,0-1,-3 4,-4 4,-4 3,-4 4,-3-2,-1 0,-5 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08-26T21:14:56.826"/>
    </inkml:context>
    <inkml:brush xml:id="br0">
      <inkml:brushProperty name="width" value="0.08" units="cm"/>
      <inkml:brushProperty name="height" value="0.08" units="cm"/>
      <inkml:brushProperty name="color" value="#E71224"/>
      <inkml:brushProperty name="ignorePressure" value="1"/>
    </inkml:brush>
  </inkml:definitions>
  <inkml:trace contextRef="#ctx0" brushRef="#br0">3760 2401,'4'0,"11"0,6 0,9-4,7-2,3-3,2-2,3 3,-2 1,1 3,-3 2,-5 1,-3 0,-4 2,3-1,-1-4,0-1,-2 0,-2 0,0-2,-1-1,0 2,-1-3,0 0,0 2,0 1,0 3,-4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04F706-9FA8-4ACB-95EF-52FE678F5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19AAE51-2B8E-4266-8DC0-2CB8916B4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2B5096-D17C-4A3B-97FB-E365F86AF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B2D9-CC63-42BE-B31A-A63C0EAB77F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E9C80F-D85F-4575-AF12-9DB79B692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470A1E-ADE9-4358-BA4D-37CD9CAC2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C9DB-81F2-4A09-BB0B-D488E338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2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FD2B70-2DD3-492A-8378-29FAA0D68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FE26422-469C-45D7-9AD6-F25930FD6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F2D1AD-AA02-483F-9D0A-1B32B540F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B2D9-CC63-42BE-B31A-A63C0EAB77F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EC2096-B2F7-41BE-AC92-7AA776817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45129F-D9B5-42A7-9A40-EEB624641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C9DB-81F2-4A09-BB0B-D488E338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41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072BEC6-F546-4CE0-B322-5EE404DD43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E49BE38-2176-47D9-8029-7CB306D7D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C9FD60-941E-45AB-84DC-57FF67578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B2D9-CC63-42BE-B31A-A63C0EAB77F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6DB9F0-D5D4-4B55-ACD8-3234B9D70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02AAD9-BCF9-4275-85F6-3DED4F4B9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C9DB-81F2-4A09-BB0B-D488E338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3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B5A256-4FEE-4097-9476-6F42A1A2A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C595-CB91-44B7-859F-688C2A65E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90FD41-F63A-4D6F-9C30-23F1FD901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B2D9-CC63-42BE-B31A-A63C0EAB77F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654510-7930-4621-A4FB-326FBE8B1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95D13C-1F15-4AD1-8B08-A361D5105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C9DB-81F2-4A09-BB0B-D488E338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4CC650-1498-41A0-82D9-E3A8DFBD0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7600EE-C04F-4806-959D-D20D8529F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85D442-49DD-492E-AEF7-298D4A77C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B2D9-CC63-42BE-B31A-A63C0EAB77F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8C5D2B-4799-4A21-8F5F-FDD71032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E4D5B5-2841-44A6-9489-47EC5D3A9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C9DB-81F2-4A09-BB0B-D488E338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3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2E212D-2A87-4624-8327-E9088E72C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F8C5AE-A940-4329-9128-BBB64EF580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CEEBD0C-2764-4D2B-9F3B-EC12AD642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614C1A-E664-43A1-ABB6-45A1CFC58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B2D9-CC63-42BE-B31A-A63C0EAB77F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8CE2EA7-482F-4302-ADE5-00A88EBA4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1FE510C-D091-4340-8397-68CFF2E5D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C9DB-81F2-4A09-BB0B-D488E338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6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7E70D6-509F-4802-85B1-A08E18C2D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650665-8CC3-4089-97DA-42B1B4E00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F7677B8-620F-46A8-9108-8613423F8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2457631-D5C3-45E6-A264-32D7EB81E1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8A32D70-929C-4221-B92B-02ADC295F3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96DD512-317A-4909-8C01-F873387C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B2D9-CC63-42BE-B31A-A63C0EAB77F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FBE6126-A2BC-4E7F-B523-71F83CE90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8BF6D19-4FD4-4B57-B833-44BE6FF2F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C9DB-81F2-4A09-BB0B-D488E338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4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234FA8-363C-4C7A-B3C5-06F86D4C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C235B8A-4B22-447F-A933-81D6ED477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B2D9-CC63-42BE-B31A-A63C0EAB77F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0C46E1F-3502-4D50-8A86-139766E57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184CE75-CBB4-4804-BD8B-EF879B3B9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C9DB-81F2-4A09-BB0B-D488E338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6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FE6E550-4479-4167-863D-EEC22BD3A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B2D9-CC63-42BE-B31A-A63C0EAB77F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05FFBE1-93DA-4C97-97EF-C59765728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F93E7BF-E85E-4BEC-9ED1-CEC8ACB48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C9DB-81F2-4A09-BB0B-D488E338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87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87D569-0062-40FF-A9D9-10C2F81A3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0C229C-DA73-4CFA-9B8C-1508EE8D6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FC3CF9-7FC6-45E2-9687-22F8DEFE4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C40A880-7754-4DC3-BDC5-CBF695DC7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B2D9-CC63-42BE-B31A-A63C0EAB77F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CB1BE31-6162-4936-9EA6-D1B5BDEC9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DA3A91F-0243-4849-B197-E96D7A58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C9DB-81F2-4A09-BB0B-D488E338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0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1549CE-F53A-44F5-8522-E6338A79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B87B50D-D8C8-4CA8-94BC-5558523F76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4702384-49FA-4211-AEEB-98979DCE4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25B04B-3111-4D29-B277-659E6FC4F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8B2D9-CC63-42BE-B31A-A63C0EAB77F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13CE84A-7561-4AFC-B474-8AAADF282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C552F5-D866-4AC7-87A0-CB7C25CC5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7C9DB-81F2-4A09-BB0B-D488E338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5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A649A03-C671-4DE2-A125-BBCF04125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97C0666-422A-4270-8AD6-8354B201A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F32352-4DED-4003-A03C-92EADF939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8B2D9-CC63-42BE-B31A-A63C0EAB77FA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D55578-8BBB-412E-ACAB-49B87B09B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2233BC-74FF-4358-8D84-B125F21EE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7C9DB-81F2-4A09-BB0B-D488E338A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5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customXml" Target="../ink/ink3.xml"/><Relationship Id="rId3" Type="http://schemas.openxmlformats.org/officeDocument/2006/relationships/image" Target="../media/image4.png"/><Relationship Id="rId7" Type="http://schemas.openxmlformats.org/officeDocument/2006/relationships/image" Target="../media/image70.png"/><Relationship Id="rId12" Type="http://schemas.openxmlformats.org/officeDocument/2006/relationships/image" Target="../media/image9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5" Type="http://schemas.openxmlformats.org/officeDocument/2006/relationships/image" Target="../media/image6.png"/><Relationship Id="rId15" Type="http://schemas.openxmlformats.org/officeDocument/2006/relationships/customXml" Target="../ink/ink4.xml"/><Relationship Id="rId4" Type="http://schemas.openxmlformats.org/officeDocument/2006/relationships/image" Target="../media/image5.png"/><Relationship Id="rId14" Type="http://schemas.openxmlformats.org/officeDocument/2006/relationships/image" Target="../media/image10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13" Type="http://schemas.openxmlformats.org/officeDocument/2006/relationships/image" Target="../media/image13.png"/><Relationship Id="rId18" Type="http://schemas.openxmlformats.org/officeDocument/2006/relationships/customXml" Target="../ink/ink11.xml"/><Relationship Id="rId3" Type="http://schemas.openxmlformats.org/officeDocument/2006/relationships/image" Target="../media/image4.png"/><Relationship Id="rId7" Type="http://schemas.openxmlformats.org/officeDocument/2006/relationships/image" Target="../media/image80.png"/><Relationship Id="rId12" Type="http://schemas.openxmlformats.org/officeDocument/2006/relationships/customXml" Target="../ink/ink8.xml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customXml" Target="../ink/ink1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.xml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4.png"/><Relationship Id="rId10" Type="http://schemas.openxmlformats.org/officeDocument/2006/relationships/customXml" Target="../ink/ink7.xml"/><Relationship Id="rId19" Type="http://schemas.openxmlformats.org/officeDocument/2006/relationships/image" Target="../media/image16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customXml" Target="../ink/ink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.xml"/><Relationship Id="rId13" Type="http://schemas.openxmlformats.org/officeDocument/2006/relationships/image" Target="../media/image13.png"/><Relationship Id="rId18" Type="http://schemas.openxmlformats.org/officeDocument/2006/relationships/customXml" Target="../ink/ink18.xml"/><Relationship Id="rId3" Type="http://schemas.openxmlformats.org/officeDocument/2006/relationships/image" Target="../media/image4.png"/><Relationship Id="rId7" Type="http://schemas.openxmlformats.org/officeDocument/2006/relationships/image" Target="../media/image80.png"/><Relationship Id="rId12" Type="http://schemas.openxmlformats.org/officeDocument/2006/relationships/customXml" Target="../ink/ink15.xml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customXml" Target="../ink/ink17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2.xml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4.png"/><Relationship Id="rId10" Type="http://schemas.openxmlformats.org/officeDocument/2006/relationships/customXml" Target="../ink/ink14.xml"/><Relationship Id="rId19" Type="http://schemas.openxmlformats.org/officeDocument/2006/relationships/image" Target="../media/image16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customXml" Target="../ink/ink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ustomXml" Target="../ink/ink20.xml"/><Relationship Id="rId13" Type="http://schemas.openxmlformats.org/officeDocument/2006/relationships/image" Target="../media/image13.png"/><Relationship Id="rId18" Type="http://schemas.openxmlformats.org/officeDocument/2006/relationships/customXml" Target="../ink/ink25.xml"/><Relationship Id="rId3" Type="http://schemas.openxmlformats.org/officeDocument/2006/relationships/image" Target="../media/image4.png"/><Relationship Id="rId7" Type="http://schemas.openxmlformats.org/officeDocument/2006/relationships/image" Target="../media/image80.png"/><Relationship Id="rId12" Type="http://schemas.openxmlformats.org/officeDocument/2006/relationships/customXml" Target="../ink/ink22.xml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customXml" Target="../ink/ink2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9.xml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4.png"/><Relationship Id="rId10" Type="http://schemas.openxmlformats.org/officeDocument/2006/relationships/customXml" Target="../ink/ink21.xml"/><Relationship Id="rId19" Type="http://schemas.openxmlformats.org/officeDocument/2006/relationships/image" Target="../media/image16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customXml" Target="../ink/ink2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7.xml"/><Relationship Id="rId13" Type="http://schemas.openxmlformats.org/officeDocument/2006/relationships/image" Target="../media/image20.png"/><Relationship Id="rId18" Type="http://schemas.openxmlformats.org/officeDocument/2006/relationships/customXml" Target="../ink/ink32.xml"/><Relationship Id="rId3" Type="http://schemas.openxmlformats.org/officeDocument/2006/relationships/image" Target="../media/image4.png"/><Relationship Id="rId7" Type="http://schemas.openxmlformats.org/officeDocument/2006/relationships/image" Target="../media/image17.png"/><Relationship Id="rId12" Type="http://schemas.openxmlformats.org/officeDocument/2006/relationships/customXml" Target="../ink/ink29.xml"/><Relationship Id="rId17" Type="http://schemas.openxmlformats.org/officeDocument/2006/relationships/image" Target="../media/image22.png"/><Relationship Id="rId2" Type="http://schemas.openxmlformats.org/officeDocument/2006/relationships/image" Target="../media/image1.png"/><Relationship Id="rId16" Type="http://schemas.openxmlformats.org/officeDocument/2006/relationships/customXml" Target="../ink/ink3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6.xml"/><Relationship Id="rId11" Type="http://schemas.openxmlformats.org/officeDocument/2006/relationships/image" Target="../media/image19.png"/><Relationship Id="rId5" Type="http://schemas.openxmlformats.org/officeDocument/2006/relationships/image" Target="../media/image6.png"/><Relationship Id="rId15" Type="http://schemas.openxmlformats.org/officeDocument/2006/relationships/image" Target="../media/image21.png"/><Relationship Id="rId10" Type="http://schemas.openxmlformats.org/officeDocument/2006/relationships/customXml" Target="../ink/ink28.xml"/><Relationship Id="rId19" Type="http://schemas.openxmlformats.org/officeDocument/2006/relationships/image" Target="../media/image23.png"/><Relationship Id="rId4" Type="http://schemas.openxmlformats.org/officeDocument/2006/relationships/image" Target="../media/image5.png"/><Relationship Id="rId9" Type="http://schemas.openxmlformats.org/officeDocument/2006/relationships/image" Target="../media/image18.png"/><Relationship Id="rId14" Type="http://schemas.openxmlformats.org/officeDocument/2006/relationships/customXml" Target="../ink/ink30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4.xml"/><Relationship Id="rId13" Type="http://schemas.openxmlformats.org/officeDocument/2006/relationships/image" Target="../media/image20.png"/><Relationship Id="rId18" Type="http://schemas.openxmlformats.org/officeDocument/2006/relationships/customXml" Target="../ink/ink39.xml"/><Relationship Id="rId3" Type="http://schemas.openxmlformats.org/officeDocument/2006/relationships/image" Target="../media/image4.png"/><Relationship Id="rId7" Type="http://schemas.openxmlformats.org/officeDocument/2006/relationships/image" Target="../media/image17.png"/><Relationship Id="rId12" Type="http://schemas.openxmlformats.org/officeDocument/2006/relationships/customXml" Target="../ink/ink36.xml"/><Relationship Id="rId17" Type="http://schemas.openxmlformats.org/officeDocument/2006/relationships/image" Target="../media/image22.png"/><Relationship Id="rId2" Type="http://schemas.openxmlformats.org/officeDocument/2006/relationships/image" Target="../media/image1.png"/><Relationship Id="rId16" Type="http://schemas.openxmlformats.org/officeDocument/2006/relationships/customXml" Target="../ink/ink3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3.xml"/><Relationship Id="rId11" Type="http://schemas.openxmlformats.org/officeDocument/2006/relationships/image" Target="../media/image19.png"/><Relationship Id="rId5" Type="http://schemas.openxmlformats.org/officeDocument/2006/relationships/image" Target="../media/image6.png"/><Relationship Id="rId15" Type="http://schemas.openxmlformats.org/officeDocument/2006/relationships/image" Target="../media/image21.png"/><Relationship Id="rId10" Type="http://schemas.openxmlformats.org/officeDocument/2006/relationships/customXml" Target="../ink/ink35.xml"/><Relationship Id="rId19" Type="http://schemas.openxmlformats.org/officeDocument/2006/relationships/image" Target="../media/image23.png"/><Relationship Id="rId4" Type="http://schemas.openxmlformats.org/officeDocument/2006/relationships/image" Target="../media/image5.png"/><Relationship Id="rId9" Type="http://schemas.openxmlformats.org/officeDocument/2006/relationships/image" Target="../media/image18.png"/><Relationship Id="rId14" Type="http://schemas.openxmlformats.org/officeDocument/2006/relationships/customXml" Target="../ink/ink3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1.xml"/><Relationship Id="rId13" Type="http://schemas.openxmlformats.org/officeDocument/2006/relationships/image" Target="../media/image20.png"/><Relationship Id="rId18" Type="http://schemas.openxmlformats.org/officeDocument/2006/relationships/customXml" Target="../ink/ink46.xml"/><Relationship Id="rId26" Type="http://schemas.openxmlformats.org/officeDocument/2006/relationships/customXml" Target="../ink/ink50.xml"/><Relationship Id="rId3" Type="http://schemas.openxmlformats.org/officeDocument/2006/relationships/image" Target="../media/image4.png"/><Relationship Id="rId21" Type="http://schemas.openxmlformats.org/officeDocument/2006/relationships/image" Target="../media/image7.png"/><Relationship Id="rId7" Type="http://schemas.openxmlformats.org/officeDocument/2006/relationships/image" Target="../media/image17.png"/><Relationship Id="rId12" Type="http://schemas.openxmlformats.org/officeDocument/2006/relationships/customXml" Target="../ink/ink43.xml"/><Relationship Id="rId17" Type="http://schemas.openxmlformats.org/officeDocument/2006/relationships/image" Target="../media/image22.png"/><Relationship Id="rId25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openxmlformats.org/officeDocument/2006/relationships/customXml" Target="../ink/ink45.xml"/><Relationship Id="rId20" Type="http://schemas.openxmlformats.org/officeDocument/2006/relationships/customXml" Target="../ink/ink47.xml"/><Relationship Id="rId29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0.xml"/><Relationship Id="rId11" Type="http://schemas.openxmlformats.org/officeDocument/2006/relationships/image" Target="../media/image19.png"/><Relationship Id="rId24" Type="http://schemas.openxmlformats.org/officeDocument/2006/relationships/customXml" Target="../ink/ink49.xml"/><Relationship Id="rId32" Type="http://schemas.openxmlformats.org/officeDocument/2006/relationships/image" Target="../media/image26.png"/><Relationship Id="rId5" Type="http://schemas.openxmlformats.org/officeDocument/2006/relationships/image" Target="../media/image6.png"/><Relationship Id="rId15" Type="http://schemas.openxmlformats.org/officeDocument/2006/relationships/image" Target="../media/image21.png"/><Relationship Id="rId23" Type="http://schemas.openxmlformats.org/officeDocument/2006/relationships/image" Target="../media/image8.png"/><Relationship Id="rId28" Type="http://schemas.openxmlformats.org/officeDocument/2006/relationships/customXml" Target="../ink/ink51.xml"/><Relationship Id="rId10" Type="http://schemas.openxmlformats.org/officeDocument/2006/relationships/customXml" Target="../ink/ink42.xml"/><Relationship Id="rId19" Type="http://schemas.openxmlformats.org/officeDocument/2006/relationships/image" Target="../media/image23.png"/><Relationship Id="rId31" Type="http://schemas.openxmlformats.org/officeDocument/2006/relationships/image" Target="../media/image25.png"/><Relationship Id="rId4" Type="http://schemas.openxmlformats.org/officeDocument/2006/relationships/image" Target="../media/image5.png"/><Relationship Id="rId9" Type="http://schemas.openxmlformats.org/officeDocument/2006/relationships/image" Target="../media/image18.png"/><Relationship Id="rId14" Type="http://schemas.openxmlformats.org/officeDocument/2006/relationships/customXml" Target="../ink/ink44.xml"/><Relationship Id="rId22" Type="http://schemas.openxmlformats.org/officeDocument/2006/relationships/customXml" Target="../ink/ink48.xml"/><Relationship Id="rId27" Type="http://schemas.openxmlformats.org/officeDocument/2006/relationships/image" Target="../media/image10.png"/><Relationship Id="rId30" Type="http://schemas.openxmlformats.org/officeDocument/2006/relationships/customXml" Target="../ink/ink5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1.png"/><Relationship Id="rId13" Type="http://schemas.openxmlformats.org/officeDocument/2006/relationships/customXml" Target="../ink/ink56.xml"/><Relationship Id="rId18" Type="http://schemas.openxmlformats.org/officeDocument/2006/relationships/image" Target="../media/image31.png"/><Relationship Id="rId3" Type="http://schemas.openxmlformats.org/officeDocument/2006/relationships/image" Target="../media/image4.png"/><Relationship Id="rId21" Type="http://schemas.openxmlformats.org/officeDocument/2006/relationships/customXml" Target="../ink/ink60.xml"/><Relationship Id="rId7" Type="http://schemas.openxmlformats.org/officeDocument/2006/relationships/customXml" Target="../ink/ink53.xml"/><Relationship Id="rId12" Type="http://schemas.openxmlformats.org/officeDocument/2006/relationships/image" Target="../media/image281.png"/><Relationship Id="rId17" Type="http://schemas.openxmlformats.org/officeDocument/2006/relationships/customXml" Target="../ink/ink58.xml"/><Relationship Id="rId2" Type="http://schemas.openxmlformats.org/officeDocument/2006/relationships/image" Target="../media/image1.png"/><Relationship Id="rId16" Type="http://schemas.openxmlformats.org/officeDocument/2006/relationships/image" Target="../media/image30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customXml" Target="../ink/ink55.xml"/><Relationship Id="rId5" Type="http://schemas.openxmlformats.org/officeDocument/2006/relationships/image" Target="../media/image28.png"/><Relationship Id="rId15" Type="http://schemas.openxmlformats.org/officeDocument/2006/relationships/customXml" Target="../ink/ink57.xml"/><Relationship Id="rId10" Type="http://schemas.openxmlformats.org/officeDocument/2006/relationships/image" Target="../media/image271.png"/><Relationship Id="rId19" Type="http://schemas.openxmlformats.org/officeDocument/2006/relationships/customXml" Target="../ink/ink59.xml"/><Relationship Id="rId4" Type="http://schemas.openxmlformats.org/officeDocument/2006/relationships/image" Target="../media/image27.png"/><Relationship Id="rId9" Type="http://schemas.openxmlformats.org/officeDocument/2006/relationships/customXml" Target="../ink/ink54.xml"/><Relationship Id="rId14" Type="http://schemas.openxmlformats.org/officeDocument/2006/relationships/image" Target="../media/image29.png"/><Relationship Id="rId22" Type="http://schemas.openxmlformats.org/officeDocument/2006/relationships/image" Target="../media/image3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0.png"/><Relationship Id="rId13" Type="http://schemas.openxmlformats.org/officeDocument/2006/relationships/customXml" Target="../ink/ink64.xml"/><Relationship Id="rId18" Type="http://schemas.openxmlformats.org/officeDocument/2006/relationships/customXml" Target="../ink/ink67.xml"/><Relationship Id="rId26" Type="http://schemas.openxmlformats.org/officeDocument/2006/relationships/customXml" Target="../ink/ink71.xml"/><Relationship Id="rId3" Type="http://schemas.openxmlformats.org/officeDocument/2006/relationships/image" Target="../media/image4.png"/><Relationship Id="rId21" Type="http://schemas.openxmlformats.org/officeDocument/2006/relationships/image" Target="../media/image310.png"/><Relationship Id="rId7" Type="http://schemas.openxmlformats.org/officeDocument/2006/relationships/customXml" Target="../ink/ink61.xml"/><Relationship Id="rId12" Type="http://schemas.openxmlformats.org/officeDocument/2006/relationships/image" Target="../media/image270.png"/><Relationship Id="rId17" Type="http://schemas.openxmlformats.org/officeDocument/2006/relationships/image" Target="../media/image290.png"/><Relationship Id="rId25" Type="http://schemas.openxmlformats.org/officeDocument/2006/relationships/image" Target="../media/image330.png"/><Relationship Id="rId2" Type="http://schemas.openxmlformats.org/officeDocument/2006/relationships/image" Target="../media/image1.png"/><Relationship Id="rId16" Type="http://schemas.openxmlformats.org/officeDocument/2006/relationships/customXml" Target="../ink/ink66.xml"/><Relationship Id="rId20" Type="http://schemas.openxmlformats.org/officeDocument/2006/relationships/customXml" Target="../ink/ink68.xml"/><Relationship Id="rId29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customXml" Target="../ink/ink63.xml"/><Relationship Id="rId24" Type="http://schemas.openxmlformats.org/officeDocument/2006/relationships/customXml" Target="../ink/ink70.xml"/><Relationship Id="rId5" Type="http://schemas.openxmlformats.org/officeDocument/2006/relationships/image" Target="../media/image27.png"/><Relationship Id="rId15" Type="http://schemas.openxmlformats.org/officeDocument/2006/relationships/customXml" Target="../ink/ink65.xml"/><Relationship Id="rId23" Type="http://schemas.openxmlformats.org/officeDocument/2006/relationships/image" Target="../media/image320.png"/><Relationship Id="rId28" Type="http://schemas.openxmlformats.org/officeDocument/2006/relationships/customXml" Target="../ink/ink72.xml"/><Relationship Id="rId10" Type="http://schemas.openxmlformats.org/officeDocument/2006/relationships/image" Target="../media/image260.png"/><Relationship Id="rId19" Type="http://schemas.openxmlformats.org/officeDocument/2006/relationships/image" Target="../media/image300.png"/><Relationship Id="rId31" Type="http://schemas.openxmlformats.org/officeDocument/2006/relationships/image" Target="../media/image36.png"/><Relationship Id="rId4" Type="http://schemas.openxmlformats.org/officeDocument/2006/relationships/image" Target="../media/image5.png"/><Relationship Id="rId9" Type="http://schemas.openxmlformats.org/officeDocument/2006/relationships/customXml" Target="../ink/ink62.xml"/><Relationship Id="rId14" Type="http://schemas.openxmlformats.org/officeDocument/2006/relationships/image" Target="../media/image280.png"/><Relationship Id="rId22" Type="http://schemas.openxmlformats.org/officeDocument/2006/relationships/customXml" Target="../ink/ink69.xml"/><Relationship Id="rId27" Type="http://schemas.openxmlformats.org/officeDocument/2006/relationships/image" Target="../media/image34.png"/><Relationship Id="rId30" Type="http://schemas.openxmlformats.org/officeDocument/2006/relationships/customXml" Target="../ink/ink7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customXml" Target="../ink/ink75.xml"/><Relationship Id="rId13" Type="http://schemas.openxmlformats.org/officeDocument/2006/relationships/customXml" Target="../ink/ink78.xml"/><Relationship Id="rId26" Type="http://schemas.openxmlformats.org/officeDocument/2006/relationships/customXml" Target="../ink/ink82.xml"/><Relationship Id="rId39" Type="http://schemas.openxmlformats.org/officeDocument/2006/relationships/image" Target="../media/image51.png"/><Relationship Id="rId3" Type="http://schemas.openxmlformats.org/officeDocument/2006/relationships/image" Target="../media/image4.png"/><Relationship Id="rId21" Type="http://schemas.openxmlformats.org/officeDocument/2006/relationships/image" Target="../media/image42.png"/><Relationship Id="rId34" Type="http://schemas.openxmlformats.org/officeDocument/2006/relationships/customXml" Target="../ink/ink86.xml"/><Relationship Id="rId42" Type="http://schemas.openxmlformats.org/officeDocument/2006/relationships/customXml" Target="../ink/ink90.xml"/><Relationship Id="rId47" Type="http://schemas.openxmlformats.org/officeDocument/2006/relationships/image" Target="../media/image55.png"/><Relationship Id="rId7" Type="http://schemas.openxmlformats.org/officeDocument/2006/relationships/image" Target="../media/image37.png"/><Relationship Id="rId12" Type="http://schemas.openxmlformats.org/officeDocument/2006/relationships/customXml" Target="../ink/ink77.xml"/><Relationship Id="rId25" Type="http://schemas.openxmlformats.org/officeDocument/2006/relationships/image" Target="../media/image44.png"/><Relationship Id="rId33" Type="http://schemas.openxmlformats.org/officeDocument/2006/relationships/image" Target="../media/image48.png"/><Relationship Id="rId38" Type="http://schemas.openxmlformats.org/officeDocument/2006/relationships/customXml" Target="../ink/ink88.xml"/><Relationship Id="rId46" Type="http://schemas.openxmlformats.org/officeDocument/2006/relationships/customXml" Target="../ink/ink92.xml"/><Relationship Id="rId2" Type="http://schemas.openxmlformats.org/officeDocument/2006/relationships/image" Target="../media/image1.png"/><Relationship Id="rId29" Type="http://schemas.openxmlformats.org/officeDocument/2006/relationships/image" Target="../media/image46.png"/><Relationship Id="rId41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74.xml"/><Relationship Id="rId11" Type="http://schemas.openxmlformats.org/officeDocument/2006/relationships/image" Target="../media/image710.png"/><Relationship Id="rId24" Type="http://schemas.openxmlformats.org/officeDocument/2006/relationships/customXml" Target="../ink/ink81.xml"/><Relationship Id="rId32" Type="http://schemas.openxmlformats.org/officeDocument/2006/relationships/customXml" Target="../ink/ink85.xml"/><Relationship Id="rId37" Type="http://schemas.openxmlformats.org/officeDocument/2006/relationships/image" Target="../media/image50.png"/><Relationship Id="rId40" Type="http://schemas.openxmlformats.org/officeDocument/2006/relationships/customXml" Target="../ink/ink89.xml"/><Relationship Id="rId45" Type="http://schemas.openxmlformats.org/officeDocument/2006/relationships/image" Target="../media/image54.png"/><Relationship Id="rId5" Type="http://schemas.openxmlformats.org/officeDocument/2006/relationships/image" Target="../media/image6.png"/><Relationship Id="rId15" Type="http://schemas.openxmlformats.org/officeDocument/2006/relationships/customXml" Target="../ink/ink79.xml"/><Relationship Id="rId23" Type="http://schemas.openxmlformats.org/officeDocument/2006/relationships/image" Target="../media/image43.png"/><Relationship Id="rId28" Type="http://schemas.openxmlformats.org/officeDocument/2006/relationships/customXml" Target="../ink/ink83.xml"/><Relationship Id="rId36" Type="http://schemas.openxmlformats.org/officeDocument/2006/relationships/customXml" Target="../ink/ink87.xml"/><Relationship Id="rId10" Type="http://schemas.openxmlformats.org/officeDocument/2006/relationships/customXml" Target="../ink/ink76.xml"/><Relationship Id="rId31" Type="http://schemas.openxmlformats.org/officeDocument/2006/relationships/image" Target="../media/image47.png"/><Relationship Id="rId44" Type="http://schemas.openxmlformats.org/officeDocument/2006/relationships/customXml" Target="../ink/ink91.xml"/><Relationship Id="rId4" Type="http://schemas.openxmlformats.org/officeDocument/2006/relationships/image" Target="../media/image5.png"/><Relationship Id="rId9" Type="http://schemas.openxmlformats.org/officeDocument/2006/relationships/image" Target="../media/image38.png"/><Relationship Id="rId14" Type="http://schemas.openxmlformats.org/officeDocument/2006/relationships/image" Target="../media/image39.png"/><Relationship Id="rId22" Type="http://schemas.openxmlformats.org/officeDocument/2006/relationships/customXml" Target="../ink/ink80.xml"/><Relationship Id="rId27" Type="http://schemas.openxmlformats.org/officeDocument/2006/relationships/image" Target="../media/image45.png"/><Relationship Id="rId30" Type="http://schemas.openxmlformats.org/officeDocument/2006/relationships/customXml" Target="../ink/ink84.xml"/><Relationship Id="rId35" Type="http://schemas.openxmlformats.org/officeDocument/2006/relationships/image" Target="../media/image49.png"/><Relationship Id="rId43" Type="http://schemas.openxmlformats.org/officeDocument/2006/relationships/image" Target="../media/image5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9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customXml" Target="../ink/ink95.xml"/><Relationship Id="rId13" Type="http://schemas.openxmlformats.org/officeDocument/2006/relationships/customXml" Target="../ink/ink98.xml"/><Relationship Id="rId26" Type="http://schemas.openxmlformats.org/officeDocument/2006/relationships/customXml" Target="../ink/ink102.xml"/><Relationship Id="rId39" Type="http://schemas.openxmlformats.org/officeDocument/2006/relationships/image" Target="../media/image51.png"/><Relationship Id="rId3" Type="http://schemas.openxmlformats.org/officeDocument/2006/relationships/image" Target="../media/image4.png"/><Relationship Id="rId21" Type="http://schemas.openxmlformats.org/officeDocument/2006/relationships/image" Target="../media/image42.png"/><Relationship Id="rId34" Type="http://schemas.openxmlformats.org/officeDocument/2006/relationships/customXml" Target="../ink/ink106.xml"/><Relationship Id="rId42" Type="http://schemas.openxmlformats.org/officeDocument/2006/relationships/customXml" Target="../ink/ink110.xml"/><Relationship Id="rId47" Type="http://schemas.openxmlformats.org/officeDocument/2006/relationships/image" Target="../media/image55.png"/><Relationship Id="rId7" Type="http://schemas.openxmlformats.org/officeDocument/2006/relationships/image" Target="../media/image37.png"/><Relationship Id="rId12" Type="http://schemas.openxmlformats.org/officeDocument/2006/relationships/customXml" Target="../ink/ink97.xml"/><Relationship Id="rId25" Type="http://schemas.openxmlformats.org/officeDocument/2006/relationships/image" Target="../media/image44.png"/><Relationship Id="rId33" Type="http://schemas.openxmlformats.org/officeDocument/2006/relationships/image" Target="../media/image48.png"/><Relationship Id="rId38" Type="http://schemas.openxmlformats.org/officeDocument/2006/relationships/customXml" Target="../ink/ink108.xml"/><Relationship Id="rId46" Type="http://schemas.openxmlformats.org/officeDocument/2006/relationships/customXml" Target="../ink/ink112.xml"/><Relationship Id="rId2" Type="http://schemas.openxmlformats.org/officeDocument/2006/relationships/image" Target="../media/image1.png"/><Relationship Id="rId29" Type="http://schemas.openxmlformats.org/officeDocument/2006/relationships/image" Target="../media/image46.png"/><Relationship Id="rId41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94.xml"/><Relationship Id="rId11" Type="http://schemas.openxmlformats.org/officeDocument/2006/relationships/image" Target="../media/image710.png"/><Relationship Id="rId24" Type="http://schemas.openxmlformats.org/officeDocument/2006/relationships/customXml" Target="../ink/ink101.xml"/><Relationship Id="rId32" Type="http://schemas.openxmlformats.org/officeDocument/2006/relationships/customXml" Target="../ink/ink105.xml"/><Relationship Id="rId37" Type="http://schemas.openxmlformats.org/officeDocument/2006/relationships/image" Target="../media/image50.png"/><Relationship Id="rId40" Type="http://schemas.openxmlformats.org/officeDocument/2006/relationships/customXml" Target="../ink/ink109.xml"/><Relationship Id="rId45" Type="http://schemas.openxmlformats.org/officeDocument/2006/relationships/image" Target="../media/image54.png"/><Relationship Id="rId5" Type="http://schemas.openxmlformats.org/officeDocument/2006/relationships/image" Target="../media/image6.png"/><Relationship Id="rId15" Type="http://schemas.openxmlformats.org/officeDocument/2006/relationships/customXml" Target="../ink/ink99.xml"/><Relationship Id="rId23" Type="http://schemas.openxmlformats.org/officeDocument/2006/relationships/image" Target="../media/image43.png"/><Relationship Id="rId28" Type="http://schemas.openxmlformats.org/officeDocument/2006/relationships/customXml" Target="../ink/ink103.xml"/><Relationship Id="rId36" Type="http://schemas.openxmlformats.org/officeDocument/2006/relationships/customXml" Target="../ink/ink107.xml"/><Relationship Id="rId10" Type="http://schemas.openxmlformats.org/officeDocument/2006/relationships/customXml" Target="../ink/ink96.xml"/><Relationship Id="rId31" Type="http://schemas.openxmlformats.org/officeDocument/2006/relationships/image" Target="../media/image47.png"/><Relationship Id="rId44" Type="http://schemas.openxmlformats.org/officeDocument/2006/relationships/customXml" Target="../ink/ink111.xml"/><Relationship Id="rId4" Type="http://schemas.openxmlformats.org/officeDocument/2006/relationships/image" Target="../media/image5.png"/><Relationship Id="rId9" Type="http://schemas.openxmlformats.org/officeDocument/2006/relationships/image" Target="../media/image38.png"/><Relationship Id="rId14" Type="http://schemas.openxmlformats.org/officeDocument/2006/relationships/image" Target="../media/image39.png"/><Relationship Id="rId22" Type="http://schemas.openxmlformats.org/officeDocument/2006/relationships/customXml" Target="../ink/ink100.xml"/><Relationship Id="rId27" Type="http://schemas.openxmlformats.org/officeDocument/2006/relationships/image" Target="../media/image45.png"/><Relationship Id="rId30" Type="http://schemas.openxmlformats.org/officeDocument/2006/relationships/customXml" Target="../ink/ink104.xml"/><Relationship Id="rId35" Type="http://schemas.openxmlformats.org/officeDocument/2006/relationships/image" Target="../media/image49.png"/><Relationship Id="rId43" Type="http://schemas.openxmlformats.org/officeDocument/2006/relationships/image" Target="../media/image53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customXml" Target="../ink/ink116.xml"/><Relationship Id="rId18" Type="http://schemas.openxmlformats.org/officeDocument/2006/relationships/image" Target="../media/image62.png"/><Relationship Id="rId26" Type="http://schemas.openxmlformats.org/officeDocument/2006/relationships/image" Target="../media/image66.png"/><Relationship Id="rId3" Type="http://schemas.openxmlformats.org/officeDocument/2006/relationships/image" Target="../media/image4.png"/><Relationship Id="rId21" Type="http://schemas.openxmlformats.org/officeDocument/2006/relationships/customXml" Target="../ink/ink120.xml"/><Relationship Id="rId7" Type="http://schemas.openxmlformats.org/officeDocument/2006/relationships/customXml" Target="../ink/ink113.xml"/><Relationship Id="rId12" Type="http://schemas.openxmlformats.org/officeDocument/2006/relationships/image" Target="../media/image59.png"/><Relationship Id="rId17" Type="http://schemas.openxmlformats.org/officeDocument/2006/relationships/customXml" Target="../ink/ink118.xml"/><Relationship Id="rId25" Type="http://schemas.openxmlformats.org/officeDocument/2006/relationships/customXml" Target="../ink/ink122.xml"/><Relationship Id="rId2" Type="http://schemas.openxmlformats.org/officeDocument/2006/relationships/image" Target="../media/image1.png"/><Relationship Id="rId16" Type="http://schemas.openxmlformats.org/officeDocument/2006/relationships/image" Target="../media/image61.png"/><Relationship Id="rId20" Type="http://schemas.openxmlformats.org/officeDocument/2006/relationships/image" Target="../media/image63.png"/><Relationship Id="rId29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customXml" Target="../ink/ink115.xml"/><Relationship Id="rId24" Type="http://schemas.openxmlformats.org/officeDocument/2006/relationships/image" Target="../media/image65.png"/><Relationship Id="rId5" Type="http://schemas.openxmlformats.org/officeDocument/2006/relationships/image" Target="../media/image28.png"/><Relationship Id="rId15" Type="http://schemas.openxmlformats.org/officeDocument/2006/relationships/customXml" Target="../ink/ink117.xml"/><Relationship Id="rId23" Type="http://schemas.openxmlformats.org/officeDocument/2006/relationships/customXml" Target="../ink/ink121.xml"/><Relationship Id="rId28" Type="http://schemas.openxmlformats.org/officeDocument/2006/relationships/customXml" Target="../ink/ink123.xml"/><Relationship Id="rId10" Type="http://schemas.openxmlformats.org/officeDocument/2006/relationships/image" Target="../media/image58.png"/><Relationship Id="rId19" Type="http://schemas.openxmlformats.org/officeDocument/2006/relationships/customXml" Target="../ink/ink119.xml"/><Relationship Id="rId4" Type="http://schemas.openxmlformats.org/officeDocument/2006/relationships/image" Target="../media/image5.png"/><Relationship Id="rId9" Type="http://schemas.openxmlformats.org/officeDocument/2006/relationships/customXml" Target="../ink/ink114.xml"/><Relationship Id="rId14" Type="http://schemas.openxmlformats.org/officeDocument/2006/relationships/image" Target="../media/image60.png"/><Relationship Id="rId22" Type="http://schemas.openxmlformats.org/officeDocument/2006/relationships/image" Target="../media/image64.png"/><Relationship Id="rId27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26.xml"/><Relationship Id="rId18" Type="http://schemas.openxmlformats.org/officeDocument/2006/relationships/image" Target="../media/image74.png"/><Relationship Id="rId26" Type="http://schemas.openxmlformats.org/officeDocument/2006/relationships/image" Target="../media/image78.png"/><Relationship Id="rId3" Type="http://schemas.openxmlformats.org/officeDocument/2006/relationships/image" Target="../media/image4.png"/><Relationship Id="rId21" Type="http://schemas.openxmlformats.org/officeDocument/2006/relationships/customXml" Target="../ink/ink130.xml"/><Relationship Id="rId7" Type="http://schemas.openxmlformats.org/officeDocument/2006/relationships/customXml" Target="../ink/ink124.xml"/><Relationship Id="rId12" Type="http://schemas.openxmlformats.org/officeDocument/2006/relationships/image" Target="../media/image71.png"/><Relationship Id="rId17" Type="http://schemas.openxmlformats.org/officeDocument/2006/relationships/customXml" Target="../ink/ink128.xml"/><Relationship Id="rId25" Type="http://schemas.openxmlformats.org/officeDocument/2006/relationships/customXml" Target="../ink/ink132.xml"/><Relationship Id="rId2" Type="http://schemas.openxmlformats.org/officeDocument/2006/relationships/image" Target="../media/image1.png"/><Relationship Id="rId16" Type="http://schemas.openxmlformats.org/officeDocument/2006/relationships/image" Target="../media/image73.png"/><Relationship Id="rId20" Type="http://schemas.openxmlformats.org/officeDocument/2006/relationships/image" Target="../media/image75.png"/><Relationship Id="rId29" Type="http://schemas.openxmlformats.org/officeDocument/2006/relationships/customXml" Target="../ink/ink13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customXml" Target="../ink/ink125.xml"/><Relationship Id="rId24" Type="http://schemas.openxmlformats.org/officeDocument/2006/relationships/image" Target="../media/image77.png"/><Relationship Id="rId5" Type="http://schemas.openxmlformats.org/officeDocument/2006/relationships/image" Target="../media/image28.png"/><Relationship Id="rId15" Type="http://schemas.openxmlformats.org/officeDocument/2006/relationships/customXml" Target="../ink/ink127.xml"/><Relationship Id="rId23" Type="http://schemas.openxmlformats.org/officeDocument/2006/relationships/customXml" Target="../ink/ink131.xml"/><Relationship Id="rId28" Type="http://schemas.openxmlformats.org/officeDocument/2006/relationships/image" Target="../media/image79.png"/><Relationship Id="rId10" Type="http://schemas.openxmlformats.org/officeDocument/2006/relationships/image" Target="../media/image69.png"/><Relationship Id="rId19" Type="http://schemas.openxmlformats.org/officeDocument/2006/relationships/customXml" Target="../ink/ink129.xml"/><Relationship Id="rId4" Type="http://schemas.openxmlformats.org/officeDocument/2006/relationships/image" Target="../media/image5.png"/><Relationship Id="rId14" Type="http://schemas.openxmlformats.org/officeDocument/2006/relationships/image" Target="../media/image72.png"/><Relationship Id="rId22" Type="http://schemas.openxmlformats.org/officeDocument/2006/relationships/image" Target="../media/image76.png"/><Relationship Id="rId27" Type="http://schemas.openxmlformats.org/officeDocument/2006/relationships/customXml" Target="../ink/ink133.xml"/><Relationship Id="rId30" Type="http://schemas.openxmlformats.org/officeDocument/2006/relationships/image" Target="../media/image8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38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36.xml"/><Relationship Id="rId18" Type="http://schemas.openxmlformats.org/officeDocument/2006/relationships/image" Target="../media/image430.png"/><Relationship Id="rId3" Type="http://schemas.openxmlformats.org/officeDocument/2006/relationships/image" Target="../media/image4.png"/><Relationship Id="rId21" Type="http://schemas.openxmlformats.org/officeDocument/2006/relationships/customXml" Target="../ink/ink140.xml"/><Relationship Id="rId12" Type="http://schemas.openxmlformats.org/officeDocument/2006/relationships/image" Target="../media/image400.png"/><Relationship Id="rId17" Type="http://schemas.openxmlformats.org/officeDocument/2006/relationships/customXml" Target="../ink/ink138.xml"/><Relationship Id="rId2" Type="http://schemas.openxmlformats.org/officeDocument/2006/relationships/image" Target="../media/image1.png"/><Relationship Id="rId16" Type="http://schemas.openxmlformats.org/officeDocument/2006/relationships/image" Target="../media/image420.png"/><Relationship Id="rId20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35.xml"/><Relationship Id="rId5" Type="http://schemas.openxmlformats.org/officeDocument/2006/relationships/image" Target="../media/image6.png"/><Relationship Id="rId15" Type="http://schemas.openxmlformats.org/officeDocument/2006/relationships/customXml" Target="../ink/ink137.xml"/><Relationship Id="rId19" Type="http://schemas.openxmlformats.org/officeDocument/2006/relationships/customXml" Target="../ink/ink139.xml"/><Relationship Id="rId4" Type="http://schemas.openxmlformats.org/officeDocument/2006/relationships/image" Target="../media/image5.png"/><Relationship Id="rId14" Type="http://schemas.openxmlformats.org/officeDocument/2006/relationships/image" Target="../media/image410.png"/><Relationship Id="rId22" Type="http://schemas.openxmlformats.org/officeDocument/2006/relationships/image" Target="../media/image8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53" y="152841"/>
            <a:ext cx="11290907" cy="62718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80085D4-10B3-480B-BD95-C43683DFFA5C}"/>
              </a:ext>
            </a:extLst>
          </p:cNvPr>
          <p:cNvSpPr txBox="1"/>
          <p:nvPr/>
        </p:nvSpPr>
        <p:spPr>
          <a:xfrm>
            <a:off x="2206841" y="1109766"/>
            <a:ext cx="749124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Penalty Enforcement</a:t>
            </a:r>
          </a:p>
          <a:p>
            <a:pPr algn="ctr"/>
            <a:r>
              <a:rPr lang="en-US" sz="4000" b="1" dirty="0"/>
              <a:t> “</a:t>
            </a:r>
            <a:r>
              <a:rPr lang="en-US" sz="4000" b="1" i="1" dirty="0"/>
              <a:t>A Spotty Topic</a:t>
            </a:r>
            <a:r>
              <a:rPr lang="en-US" sz="3600" b="1" dirty="0"/>
              <a:t>”</a:t>
            </a:r>
            <a:r>
              <a:rPr lang="en-US" sz="3200" b="1" dirty="0"/>
              <a:t> </a:t>
            </a:r>
          </a:p>
          <a:p>
            <a:pPr algn="ctr"/>
            <a:r>
              <a:rPr lang="en-US" sz="3200" b="1" dirty="0"/>
              <a:t> </a:t>
            </a:r>
          </a:p>
          <a:p>
            <a:pPr algn="ctr"/>
            <a:r>
              <a:rPr lang="en-US" sz="2400" b="1" dirty="0"/>
              <a:t>Capitol West Football Officials Association (CWFOA)</a:t>
            </a:r>
          </a:p>
          <a:p>
            <a:pPr algn="ctr"/>
            <a:r>
              <a:rPr lang="en-US" sz="2400" b="1" dirty="0"/>
              <a:t>Presented By: Gus Maragos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August 27, 2017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DAB7AF-E72C-4943-9CDC-0F815906A1F1}"/>
              </a:ext>
            </a:extLst>
          </p:cNvPr>
          <p:cNvSpPr txBox="1"/>
          <p:nvPr/>
        </p:nvSpPr>
        <p:spPr>
          <a:xfrm rot="16200000">
            <a:off x="815783" y="218489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9D698C3-508A-4377-874F-6CA028BCCF73}"/>
              </a:ext>
            </a:extLst>
          </p:cNvPr>
          <p:cNvSpPr txBox="1"/>
          <p:nvPr/>
        </p:nvSpPr>
        <p:spPr>
          <a:xfrm rot="16200000">
            <a:off x="833850" y="134695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CD75477-ADC3-43C0-B3BA-DA69A693DC3B}"/>
              </a:ext>
            </a:extLst>
          </p:cNvPr>
          <p:cNvSpPr txBox="1"/>
          <p:nvPr/>
        </p:nvSpPr>
        <p:spPr>
          <a:xfrm rot="16200000">
            <a:off x="828570" y="2962912"/>
            <a:ext cx="414417" cy="592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5A1176E-17A8-4697-91DB-E1FE00E81D4B}"/>
              </a:ext>
            </a:extLst>
          </p:cNvPr>
          <p:cNvSpPr txBox="1"/>
          <p:nvPr/>
        </p:nvSpPr>
        <p:spPr>
          <a:xfrm rot="16200000">
            <a:off x="815784" y="380318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49171B77-BB89-45F0-8525-F7163EAC4ADE}"/>
              </a:ext>
            </a:extLst>
          </p:cNvPr>
          <p:cNvSpPr txBox="1"/>
          <p:nvPr/>
        </p:nvSpPr>
        <p:spPr>
          <a:xfrm rot="16200000">
            <a:off x="826228" y="4601463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C7E6E88-1B97-467A-A249-8FD36D6624E6}"/>
              </a:ext>
            </a:extLst>
          </p:cNvPr>
          <p:cNvSpPr txBox="1"/>
          <p:nvPr/>
        </p:nvSpPr>
        <p:spPr>
          <a:xfrm rot="5400000">
            <a:off x="10685284" y="2996377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6376B7F-122B-4876-A3ED-E0A8E2AC3F94}"/>
              </a:ext>
            </a:extLst>
          </p:cNvPr>
          <p:cNvSpPr txBox="1"/>
          <p:nvPr/>
        </p:nvSpPr>
        <p:spPr>
          <a:xfrm rot="5400000">
            <a:off x="10692906" y="3724849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5714F0A-22C0-4F8B-BD90-EFDA02EF2B58}"/>
              </a:ext>
            </a:extLst>
          </p:cNvPr>
          <p:cNvSpPr txBox="1"/>
          <p:nvPr/>
        </p:nvSpPr>
        <p:spPr>
          <a:xfrm rot="5400000">
            <a:off x="10685283" y="460146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EE446FA-15C2-4BDE-BB59-630734CAC288}"/>
              </a:ext>
            </a:extLst>
          </p:cNvPr>
          <p:cNvSpPr txBox="1"/>
          <p:nvPr/>
        </p:nvSpPr>
        <p:spPr>
          <a:xfrm rot="5400000">
            <a:off x="10684060" y="219768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8FC058F-7627-4FCE-BD01-FA52705ECAF2}"/>
              </a:ext>
            </a:extLst>
          </p:cNvPr>
          <p:cNvSpPr txBox="1"/>
          <p:nvPr/>
        </p:nvSpPr>
        <p:spPr>
          <a:xfrm rot="5400000">
            <a:off x="10682837" y="131739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EFF31C1-A18E-435C-A777-303298D1D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636" y="5309431"/>
            <a:ext cx="1140332" cy="5082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E138EA9-1A46-4686-8349-4A79E6B0D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0630" y="5259192"/>
            <a:ext cx="1043178" cy="55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1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53" y="152841"/>
            <a:ext cx="11290907" cy="62718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80085D4-10B3-480B-BD95-C43683DFFA5C}"/>
              </a:ext>
            </a:extLst>
          </p:cNvPr>
          <p:cNvSpPr txBox="1"/>
          <p:nvPr/>
        </p:nvSpPr>
        <p:spPr>
          <a:xfrm>
            <a:off x="2223191" y="2231665"/>
            <a:ext cx="744809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Now for the “Spotty” part of Enforcement</a:t>
            </a:r>
          </a:p>
          <a:p>
            <a:pPr algn="ctr"/>
            <a:endParaRPr lang="en-US" sz="6000" b="1" dirty="0"/>
          </a:p>
          <a:p>
            <a:pPr algn="ctr"/>
            <a:endParaRPr lang="en-US" sz="14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DAB7AF-E72C-4943-9CDC-0F815906A1F1}"/>
              </a:ext>
            </a:extLst>
          </p:cNvPr>
          <p:cNvSpPr txBox="1"/>
          <p:nvPr/>
        </p:nvSpPr>
        <p:spPr>
          <a:xfrm rot="16200000">
            <a:off x="815783" y="218489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9D698C3-508A-4377-874F-6CA028BCCF73}"/>
              </a:ext>
            </a:extLst>
          </p:cNvPr>
          <p:cNvSpPr txBox="1"/>
          <p:nvPr/>
        </p:nvSpPr>
        <p:spPr>
          <a:xfrm rot="16200000">
            <a:off x="833850" y="134695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CD75477-ADC3-43C0-B3BA-DA69A693DC3B}"/>
              </a:ext>
            </a:extLst>
          </p:cNvPr>
          <p:cNvSpPr txBox="1"/>
          <p:nvPr/>
        </p:nvSpPr>
        <p:spPr>
          <a:xfrm rot="16200000">
            <a:off x="828570" y="2962912"/>
            <a:ext cx="414417" cy="592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5A1176E-17A8-4697-91DB-E1FE00E81D4B}"/>
              </a:ext>
            </a:extLst>
          </p:cNvPr>
          <p:cNvSpPr txBox="1"/>
          <p:nvPr/>
        </p:nvSpPr>
        <p:spPr>
          <a:xfrm rot="16200000">
            <a:off x="815784" y="380318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49171B77-BB89-45F0-8525-F7163EAC4ADE}"/>
              </a:ext>
            </a:extLst>
          </p:cNvPr>
          <p:cNvSpPr txBox="1"/>
          <p:nvPr/>
        </p:nvSpPr>
        <p:spPr>
          <a:xfrm rot="16200000">
            <a:off x="826228" y="4601463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C7E6E88-1B97-467A-A249-8FD36D6624E6}"/>
              </a:ext>
            </a:extLst>
          </p:cNvPr>
          <p:cNvSpPr txBox="1"/>
          <p:nvPr/>
        </p:nvSpPr>
        <p:spPr>
          <a:xfrm rot="5400000">
            <a:off x="10685284" y="2996377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6376B7F-122B-4876-A3ED-E0A8E2AC3F94}"/>
              </a:ext>
            </a:extLst>
          </p:cNvPr>
          <p:cNvSpPr txBox="1"/>
          <p:nvPr/>
        </p:nvSpPr>
        <p:spPr>
          <a:xfrm rot="5400000">
            <a:off x="10692906" y="3724849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5714F0A-22C0-4F8B-BD90-EFDA02EF2B58}"/>
              </a:ext>
            </a:extLst>
          </p:cNvPr>
          <p:cNvSpPr txBox="1"/>
          <p:nvPr/>
        </p:nvSpPr>
        <p:spPr>
          <a:xfrm rot="5400000">
            <a:off x="10685283" y="460146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EE446FA-15C2-4BDE-BB59-630734CAC288}"/>
              </a:ext>
            </a:extLst>
          </p:cNvPr>
          <p:cNvSpPr txBox="1"/>
          <p:nvPr/>
        </p:nvSpPr>
        <p:spPr>
          <a:xfrm rot="5400000">
            <a:off x="10684060" y="219768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8FC058F-7627-4FCE-BD01-FA52705ECAF2}"/>
              </a:ext>
            </a:extLst>
          </p:cNvPr>
          <p:cNvSpPr txBox="1"/>
          <p:nvPr/>
        </p:nvSpPr>
        <p:spPr>
          <a:xfrm rot="5400000">
            <a:off x="10682837" y="131739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EFF31C1-A18E-435C-A777-303298D1D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636" y="5309431"/>
            <a:ext cx="1140332" cy="5082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E138EA9-1A46-4686-8349-4A79E6B0D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0630" y="5259192"/>
            <a:ext cx="1043178" cy="55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119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53" y="152841"/>
            <a:ext cx="11290907" cy="62718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80085D4-10B3-480B-BD95-C43683DFFA5C}"/>
              </a:ext>
            </a:extLst>
          </p:cNvPr>
          <p:cNvSpPr txBox="1"/>
          <p:nvPr/>
        </p:nvSpPr>
        <p:spPr>
          <a:xfrm>
            <a:off x="2143292" y="1349283"/>
            <a:ext cx="744809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What Spots do we need to know to PROPERLY Enforce a Penalty </a:t>
            </a:r>
          </a:p>
          <a:p>
            <a:pPr algn="ctr"/>
            <a:endParaRPr lang="en-US" sz="6000" b="1" dirty="0"/>
          </a:p>
          <a:p>
            <a:pPr algn="ctr"/>
            <a:endParaRPr lang="en-US" sz="14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DAB7AF-E72C-4943-9CDC-0F815906A1F1}"/>
              </a:ext>
            </a:extLst>
          </p:cNvPr>
          <p:cNvSpPr txBox="1"/>
          <p:nvPr/>
        </p:nvSpPr>
        <p:spPr>
          <a:xfrm rot="16200000">
            <a:off x="815783" y="218489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9D698C3-508A-4377-874F-6CA028BCCF73}"/>
              </a:ext>
            </a:extLst>
          </p:cNvPr>
          <p:cNvSpPr txBox="1"/>
          <p:nvPr/>
        </p:nvSpPr>
        <p:spPr>
          <a:xfrm rot="16200000">
            <a:off x="833850" y="134695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CD75477-ADC3-43C0-B3BA-DA69A693DC3B}"/>
              </a:ext>
            </a:extLst>
          </p:cNvPr>
          <p:cNvSpPr txBox="1"/>
          <p:nvPr/>
        </p:nvSpPr>
        <p:spPr>
          <a:xfrm rot="16200000">
            <a:off x="828570" y="2962912"/>
            <a:ext cx="414417" cy="592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5A1176E-17A8-4697-91DB-E1FE00E81D4B}"/>
              </a:ext>
            </a:extLst>
          </p:cNvPr>
          <p:cNvSpPr txBox="1"/>
          <p:nvPr/>
        </p:nvSpPr>
        <p:spPr>
          <a:xfrm rot="16200000">
            <a:off x="815784" y="380318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49171B77-BB89-45F0-8525-F7163EAC4ADE}"/>
              </a:ext>
            </a:extLst>
          </p:cNvPr>
          <p:cNvSpPr txBox="1"/>
          <p:nvPr/>
        </p:nvSpPr>
        <p:spPr>
          <a:xfrm rot="16200000">
            <a:off x="826228" y="4601463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C7E6E88-1B97-467A-A249-8FD36D6624E6}"/>
              </a:ext>
            </a:extLst>
          </p:cNvPr>
          <p:cNvSpPr txBox="1"/>
          <p:nvPr/>
        </p:nvSpPr>
        <p:spPr>
          <a:xfrm rot="5400000">
            <a:off x="10685284" y="2996377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6376B7F-122B-4876-A3ED-E0A8E2AC3F94}"/>
              </a:ext>
            </a:extLst>
          </p:cNvPr>
          <p:cNvSpPr txBox="1"/>
          <p:nvPr/>
        </p:nvSpPr>
        <p:spPr>
          <a:xfrm rot="5400000">
            <a:off x="10692906" y="3724849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5714F0A-22C0-4F8B-BD90-EFDA02EF2B58}"/>
              </a:ext>
            </a:extLst>
          </p:cNvPr>
          <p:cNvSpPr txBox="1"/>
          <p:nvPr/>
        </p:nvSpPr>
        <p:spPr>
          <a:xfrm rot="5400000">
            <a:off x="10685283" y="460146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EE446FA-15C2-4BDE-BB59-630734CAC288}"/>
              </a:ext>
            </a:extLst>
          </p:cNvPr>
          <p:cNvSpPr txBox="1"/>
          <p:nvPr/>
        </p:nvSpPr>
        <p:spPr>
          <a:xfrm rot="5400000">
            <a:off x="10684060" y="219768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8FC058F-7627-4FCE-BD01-FA52705ECAF2}"/>
              </a:ext>
            </a:extLst>
          </p:cNvPr>
          <p:cNvSpPr txBox="1"/>
          <p:nvPr/>
        </p:nvSpPr>
        <p:spPr>
          <a:xfrm rot="5400000">
            <a:off x="10682837" y="131739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EFF31C1-A18E-435C-A777-303298D1D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636" y="5309431"/>
            <a:ext cx="1140332" cy="5082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E138EA9-1A46-4686-8349-4A79E6B0D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0630" y="5259192"/>
            <a:ext cx="1043178" cy="55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50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53" y="152841"/>
            <a:ext cx="11290907" cy="62718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80085D4-10B3-480B-BD95-C43683DFFA5C}"/>
              </a:ext>
            </a:extLst>
          </p:cNvPr>
          <p:cNvSpPr txBox="1"/>
          <p:nvPr/>
        </p:nvSpPr>
        <p:spPr>
          <a:xfrm>
            <a:off x="2221967" y="887618"/>
            <a:ext cx="744809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Previous Spot</a:t>
            </a:r>
          </a:p>
          <a:p>
            <a:pPr algn="ctr"/>
            <a:r>
              <a:rPr lang="en-US" sz="6000" b="1" dirty="0"/>
              <a:t>Basic Spot </a:t>
            </a:r>
          </a:p>
          <a:p>
            <a:pPr algn="ctr"/>
            <a:r>
              <a:rPr lang="en-US" sz="6000" b="1" dirty="0"/>
              <a:t>End of Run(s)</a:t>
            </a:r>
          </a:p>
          <a:p>
            <a:pPr algn="ctr"/>
            <a:r>
              <a:rPr lang="en-US" sz="6000" b="1" dirty="0"/>
              <a:t>Spot of Foul(s)</a:t>
            </a:r>
          </a:p>
          <a:p>
            <a:pPr algn="ctr"/>
            <a:r>
              <a:rPr lang="en-US" sz="6000" b="1" dirty="0"/>
              <a:t>Succeeding Spot </a:t>
            </a:r>
          </a:p>
          <a:p>
            <a:pPr algn="ctr"/>
            <a:endParaRPr lang="en-US" sz="6000" b="1" dirty="0"/>
          </a:p>
          <a:p>
            <a:pPr algn="ctr"/>
            <a:endParaRPr lang="en-US" sz="14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DAB7AF-E72C-4943-9CDC-0F815906A1F1}"/>
              </a:ext>
            </a:extLst>
          </p:cNvPr>
          <p:cNvSpPr txBox="1"/>
          <p:nvPr/>
        </p:nvSpPr>
        <p:spPr>
          <a:xfrm rot="16200000">
            <a:off x="815783" y="218489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9D698C3-508A-4377-874F-6CA028BCCF73}"/>
              </a:ext>
            </a:extLst>
          </p:cNvPr>
          <p:cNvSpPr txBox="1"/>
          <p:nvPr/>
        </p:nvSpPr>
        <p:spPr>
          <a:xfrm rot="16200000">
            <a:off x="833850" y="134695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CD75477-ADC3-43C0-B3BA-DA69A693DC3B}"/>
              </a:ext>
            </a:extLst>
          </p:cNvPr>
          <p:cNvSpPr txBox="1"/>
          <p:nvPr/>
        </p:nvSpPr>
        <p:spPr>
          <a:xfrm rot="16200000">
            <a:off x="828570" y="2962912"/>
            <a:ext cx="414417" cy="592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5A1176E-17A8-4697-91DB-E1FE00E81D4B}"/>
              </a:ext>
            </a:extLst>
          </p:cNvPr>
          <p:cNvSpPr txBox="1"/>
          <p:nvPr/>
        </p:nvSpPr>
        <p:spPr>
          <a:xfrm rot="16200000">
            <a:off x="815784" y="380318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49171B77-BB89-45F0-8525-F7163EAC4ADE}"/>
              </a:ext>
            </a:extLst>
          </p:cNvPr>
          <p:cNvSpPr txBox="1"/>
          <p:nvPr/>
        </p:nvSpPr>
        <p:spPr>
          <a:xfrm rot="16200000">
            <a:off x="826228" y="4601463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C7E6E88-1B97-467A-A249-8FD36D6624E6}"/>
              </a:ext>
            </a:extLst>
          </p:cNvPr>
          <p:cNvSpPr txBox="1"/>
          <p:nvPr/>
        </p:nvSpPr>
        <p:spPr>
          <a:xfrm rot="5400000">
            <a:off x="10685284" y="2996377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6376B7F-122B-4876-A3ED-E0A8E2AC3F94}"/>
              </a:ext>
            </a:extLst>
          </p:cNvPr>
          <p:cNvSpPr txBox="1"/>
          <p:nvPr/>
        </p:nvSpPr>
        <p:spPr>
          <a:xfrm rot="5400000">
            <a:off x="10692906" y="3724849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5714F0A-22C0-4F8B-BD90-EFDA02EF2B58}"/>
              </a:ext>
            </a:extLst>
          </p:cNvPr>
          <p:cNvSpPr txBox="1"/>
          <p:nvPr/>
        </p:nvSpPr>
        <p:spPr>
          <a:xfrm rot="5400000">
            <a:off x="10685283" y="460146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EE446FA-15C2-4BDE-BB59-630734CAC288}"/>
              </a:ext>
            </a:extLst>
          </p:cNvPr>
          <p:cNvSpPr txBox="1"/>
          <p:nvPr/>
        </p:nvSpPr>
        <p:spPr>
          <a:xfrm rot="5400000">
            <a:off x="10684060" y="219768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8FC058F-7627-4FCE-BD01-FA52705ECAF2}"/>
              </a:ext>
            </a:extLst>
          </p:cNvPr>
          <p:cNvSpPr txBox="1"/>
          <p:nvPr/>
        </p:nvSpPr>
        <p:spPr>
          <a:xfrm rot="5400000">
            <a:off x="10682837" y="131739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EFF31C1-A18E-435C-A777-303298D1D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636" y="5309431"/>
            <a:ext cx="1140332" cy="5082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E138EA9-1A46-4686-8349-4A79E6B0D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0630" y="5259192"/>
            <a:ext cx="1043178" cy="55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58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53" y="152841"/>
            <a:ext cx="11290907" cy="62718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80085D4-10B3-480B-BD95-C43683DFFA5C}"/>
              </a:ext>
            </a:extLst>
          </p:cNvPr>
          <p:cNvSpPr txBox="1"/>
          <p:nvPr/>
        </p:nvSpPr>
        <p:spPr>
          <a:xfrm>
            <a:off x="1741260" y="1537360"/>
            <a:ext cx="878889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   All–But One Principle</a:t>
            </a:r>
          </a:p>
          <a:p>
            <a:pPr marL="1143000" lvl="1" indent="-685800">
              <a:buFont typeface="Wingdings" panose="05000000000000000000" pitchFamily="2" charset="2"/>
              <a:buChar char="Ø"/>
            </a:pPr>
            <a:r>
              <a:rPr lang="en-US" sz="4000" b="1" dirty="0"/>
              <a:t>Fouls By A</a:t>
            </a:r>
          </a:p>
          <a:p>
            <a:pPr marL="1143000" lvl="1" indent="-685800">
              <a:buFont typeface="Wingdings" panose="05000000000000000000" pitchFamily="2" charset="2"/>
              <a:buChar char="Ø"/>
            </a:pPr>
            <a:r>
              <a:rPr lang="en-US" sz="4000" b="1" dirty="0"/>
              <a:t>Behind the Basic Spot</a:t>
            </a:r>
          </a:p>
          <a:p>
            <a:pPr marL="1143000" lvl="1" indent="-685800">
              <a:buFont typeface="Wingdings" panose="05000000000000000000" pitchFamily="2" charset="2"/>
              <a:buChar char="Ø"/>
            </a:pPr>
            <a:r>
              <a:rPr lang="en-US" sz="4000" b="1" dirty="0"/>
              <a:t>Enforced from the Spot of the Foul </a:t>
            </a:r>
          </a:p>
          <a:p>
            <a:pPr algn="ctr"/>
            <a:endParaRPr lang="en-US" sz="6000" b="1" dirty="0"/>
          </a:p>
          <a:p>
            <a:pPr algn="ctr"/>
            <a:endParaRPr lang="en-US" sz="14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DAB7AF-E72C-4943-9CDC-0F815906A1F1}"/>
              </a:ext>
            </a:extLst>
          </p:cNvPr>
          <p:cNvSpPr txBox="1"/>
          <p:nvPr/>
        </p:nvSpPr>
        <p:spPr>
          <a:xfrm rot="16200000">
            <a:off x="815783" y="218489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9D698C3-508A-4377-874F-6CA028BCCF73}"/>
              </a:ext>
            </a:extLst>
          </p:cNvPr>
          <p:cNvSpPr txBox="1"/>
          <p:nvPr/>
        </p:nvSpPr>
        <p:spPr>
          <a:xfrm rot="16200000">
            <a:off x="833850" y="134695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CD75477-ADC3-43C0-B3BA-DA69A693DC3B}"/>
              </a:ext>
            </a:extLst>
          </p:cNvPr>
          <p:cNvSpPr txBox="1"/>
          <p:nvPr/>
        </p:nvSpPr>
        <p:spPr>
          <a:xfrm rot="16200000">
            <a:off x="828570" y="2962912"/>
            <a:ext cx="414417" cy="592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5A1176E-17A8-4697-91DB-E1FE00E81D4B}"/>
              </a:ext>
            </a:extLst>
          </p:cNvPr>
          <p:cNvSpPr txBox="1"/>
          <p:nvPr/>
        </p:nvSpPr>
        <p:spPr>
          <a:xfrm rot="16200000">
            <a:off x="815784" y="380318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49171B77-BB89-45F0-8525-F7163EAC4ADE}"/>
              </a:ext>
            </a:extLst>
          </p:cNvPr>
          <p:cNvSpPr txBox="1"/>
          <p:nvPr/>
        </p:nvSpPr>
        <p:spPr>
          <a:xfrm rot="16200000">
            <a:off x="826228" y="4601463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C7E6E88-1B97-467A-A249-8FD36D6624E6}"/>
              </a:ext>
            </a:extLst>
          </p:cNvPr>
          <p:cNvSpPr txBox="1"/>
          <p:nvPr/>
        </p:nvSpPr>
        <p:spPr>
          <a:xfrm rot="5400000">
            <a:off x="10685284" y="2996377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6376B7F-122B-4876-A3ED-E0A8E2AC3F94}"/>
              </a:ext>
            </a:extLst>
          </p:cNvPr>
          <p:cNvSpPr txBox="1"/>
          <p:nvPr/>
        </p:nvSpPr>
        <p:spPr>
          <a:xfrm rot="5400000">
            <a:off x="10692906" y="3724849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5714F0A-22C0-4F8B-BD90-EFDA02EF2B58}"/>
              </a:ext>
            </a:extLst>
          </p:cNvPr>
          <p:cNvSpPr txBox="1"/>
          <p:nvPr/>
        </p:nvSpPr>
        <p:spPr>
          <a:xfrm rot="5400000">
            <a:off x="10685283" y="460146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EE446FA-15C2-4BDE-BB59-630734CAC288}"/>
              </a:ext>
            </a:extLst>
          </p:cNvPr>
          <p:cNvSpPr txBox="1"/>
          <p:nvPr/>
        </p:nvSpPr>
        <p:spPr>
          <a:xfrm rot="5400000">
            <a:off x="10684060" y="219768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8FC058F-7627-4FCE-BD01-FA52705ECAF2}"/>
              </a:ext>
            </a:extLst>
          </p:cNvPr>
          <p:cNvSpPr txBox="1"/>
          <p:nvPr/>
        </p:nvSpPr>
        <p:spPr>
          <a:xfrm rot="5400000">
            <a:off x="10682837" y="131739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EFF31C1-A18E-435C-A777-303298D1D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636" y="5309431"/>
            <a:ext cx="1140332" cy="5082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E138EA9-1A46-4686-8349-4A79E6B0D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0630" y="5259192"/>
            <a:ext cx="1043178" cy="55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34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53" y="152841"/>
            <a:ext cx="11290907" cy="62718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80085D4-10B3-480B-BD95-C43683DFFA5C}"/>
              </a:ext>
            </a:extLst>
          </p:cNvPr>
          <p:cNvSpPr txBox="1"/>
          <p:nvPr/>
        </p:nvSpPr>
        <p:spPr>
          <a:xfrm>
            <a:off x="2143292" y="1349283"/>
            <a:ext cx="744809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Additional Key Information that is needed to PROPERLY Enforce a Penalty </a:t>
            </a:r>
          </a:p>
          <a:p>
            <a:pPr algn="ctr"/>
            <a:endParaRPr lang="en-US" sz="6000" b="1" dirty="0"/>
          </a:p>
          <a:p>
            <a:pPr algn="ctr"/>
            <a:endParaRPr lang="en-US" sz="14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DAB7AF-E72C-4943-9CDC-0F815906A1F1}"/>
              </a:ext>
            </a:extLst>
          </p:cNvPr>
          <p:cNvSpPr txBox="1"/>
          <p:nvPr/>
        </p:nvSpPr>
        <p:spPr>
          <a:xfrm rot="16200000">
            <a:off x="815783" y="218489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9D698C3-508A-4377-874F-6CA028BCCF73}"/>
              </a:ext>
            </a:extLst>
          </p:cNvPr>
          <p:cNvSpPr txBox="1"/>
          <p:nvPr/>
        </p:nvSpPr>
        <p:spPr>
          <a:xfrm rot="16200000">
            <a:off x="833850" y="134695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CD75477-ADC3-43C0-B3BA-DA69A693DC3B}"/>
              </a:ext>
            </a:extLst>
          </p:cNvPr>
          <p:cNvSpPr txBox="1"/>
          <p:nvPr/>
        </p:nvSpPr>
        <p:spPr>
          <a:xfrm rot="16200000">
            <a:off x="828570" y="2962912"/>
            <a:ext cx="414417" cy="592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5A1176E-17A8-4697-91DB-E1FE00E81D4B}"/>
              </a:ext>
            </a:extLst>
          </p:cNvPr>
          <p:cNvSpPr txBox="1"/>
          <p:nvPr/>
        </p:nvSpPr>
        <p:spPr>
          <a:xfrm rot="16200000">
            <a:off x="815784" y="380318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49171B77-BB89-45F0-8525-F7163EAC4ADE}"/>
              </a:ext>
            </a:extLst>
          </p:cNvPr>
          <p:cNvSpPr txBox="1"/>
          <p:nvPr/>
        </p:nvSpPr>
        <p:spPr>
          <a:xfrm rot="16200000">
            <a:off x="826228" y="4601463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C7E6E88-1B97-467A-A249-8FD36D6624E6}"/>
              </a:ext>
            </a:extLst>
          </p:cNvPr>
          <p:cNvSpPr txBox="1"/>
          <p:nvPr/>
        </p:nvSpPr>
        <p:spPr>
          <a:xfrm rot="5400000">
            <a:off x="10685284" y="2996377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6376B7F-122B-4876-A3ED-E0A8E2AC3F94}"/>
              </a:ext>
            </a:extLst>
          </p:cNvPr>
          <p:cNvSpPr txBox="1"/>
          <p:nvPr/>
        </p:nvSpPr>
        <p:spPr>
          <a:xfrm rot="5400000">
            <a:off x="10692906" y="3724849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5714F0A-22C0-4F8B-BD90-EFDA02EF2B58}"/>
              </a:ext>
            </a:extLst>
          </p:cNvPr>
          <p:cNvSpPr txBox="1"/>
          <p:nvPr/>
        </p:nvSpPr>
        <p:spPr>
          <a:xfrm rot="5400000">
            <a:off x="10685283" y="460146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EE446FA-15C2-4BDE-BB59-630734CAC288}"/>
              </a:ext>
            </a:extLst>
          </p:cNvPr>
          <p:cNvSpPr txBox="1"/>
          <p:nvPr/>
        </p:nvSpPr>
        <p:spPr>
          <a:xfrm rot="5400000">
            <a:off x="10684060" y="219768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8FC058F-7627-4FCE-BD01-FA52705ECAF2}"/>
              </a:ext>
            </a:extLst>
          </p:cNvPr>
          <p:cNvSpPr txBox="1"/>
          <p:nvPr/>
        </p:nvSpPr>
        <p:spPr>
          <a:xfrm rot="5400000">
            <a:off x="10682837" y="131739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EFF31C1-A18E-435C-A777-303298D1D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636" y="5309431"/>
            <a:ext cx="1140332" cy="5082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E138EA9-1A46-4686-8349-4A79E6B0D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0630" y="5259192"/>
            <a:ext cx="1043178" cy="55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59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62" y="259372"/>
            <a:ext cx="11290907" cy="62718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80085D4-10B3-480B-BD95-C43683DFFA5C}"/>
              </a:ext>
            </a:extLst>
          </p:cNvPr>
          <p:cNvSpPr txBox="1"/>
          <p:nvPr/>
        </p:nvSpPr>
        <p:spPr>
          <a:xfrm>
            <a:off x="2548277" y="602311"/>
            <a:ext cx="744809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3200" b="1" dirty="0"/>
              <a:t> Running/Loose-Ball Play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3200" b="1" dirty="0"/>
              <a:t>“O” or “D” &amp; #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3200" b="1" dirty="0"/>
              <a:t>Type of Foul (Details)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3200" b="1" dirty="0"/>
              <a:t>Status of the ball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3200" b="1" dirty="0"/>
              <a:t> Live or Dead Ball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3200" b="1" dirty="0"/>
              <a:t>PSK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3200" b="1" dirty="0"/>
              <a:t>Result of the Play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3200" b="1" dirty="0"/>
              <a:t>Penalty Yardage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3200" b="1" dirty="0"/>
              <a:t>Will it be half the distance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3200" b="1" dirty="0"/>
              <a:t>Auto 1</a:t>
            </a:r>
            <a:r>
              <a:rPr lang="en-US" sz="3200" b="1" baseline="30000" dirty="0"/>
              <a:t>st</a:t>
            </a:r>
            <a:r>
              <a:rPr lang="en-US" sz="3200" b="1" dirty="0"/>
              <a:t> or Loss of Down </a:t>
            </a:r>
          </a:p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en-US" sz="3200" b="1" dirty="0"/>
              <a:t>Signal(s)</a:t>
            </a:r>
          </a:p>
          <a:p>
            <a:pPr algn="ctr"/>
            <a:endParaRPr lang="en-US" sz="4800" b="1" dirty="0"/>
          </a:p>
          <a:p>
            <a:pPr algn="ctr"/>
            <a:endParaRPr lang="en-US" sz="48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DAB7AF-E72C-4943-9CDC-0F815906A1F1}"/>
              </a:ext>
            </a:extLst>
          </p:cNvPr>
          <p:cNvSpPr txBox="1"/>
          <p:nvPr/>
        </p:nvSpPr>
        <p:spPr>
          <a:xfrm rot="16200000">
            <a:off x="815783" y="218489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9D698C3-508A-4377-874F-6CA028BCCF73}"/>
              </a:ext>
            </a:extLst>
          </p:cNvPr>
          <p:cNvSpPr txBox="1"/>
          <p:nvPr/>
        </p:nvSpPr>
        <p:spPr>
          <a:xfrm rot="16200000">
            <a:off x="833850" y="134695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CD75477-ADC3-43C0-B3BA-DA69A693DC3B}"/>
              </a:ext>
            </a:extLst>
          </p:cNvPr>
          <p:cNvSpPr txBox="1"/>
          <p:nvPr/>
        </p:nvSpPr>
        <p:spPr>
          <a:xfrm rot="16200000">
            <a:off x="828570" y="2962912"/>
            <a:ext cx="414417" cy="592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5A1176E-17A8-4697-91DB-E1FE00E81D4B}"/>
              </a:ext>
            </a:extLst>
          </p:cNvPr>
          <p:cNvSpPr txBox="1"/>
          <p:nvPr/>
        </p:nvSpPr>
        <p:spPr>
          <a:xfrm rot="16200000">
            <a:off x="815784" y="380318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49171B77-BB89-45F0-8525-F7163EAC4ADE}"/>
              </a:ext>
            </a:extLst>
          </p:cNvPr>
          <p:cNvSpPr txBox="1"/>
          <p:nvPr/>
        </p:nvSpPr>
        <p:spPr>
          <a:xfrm rot="16200000">
            <a:off x="826228" y="4601463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C7E6E88-1B97-467A-A249-8FD36D6624E6}"/>
              </a:ext>
            </a:extLst>
          </p:cNvPr>
          <p:cNvSpPr txBox="1"/>
          <p:nvPr/>
        </p:nvSpPr>
        <p:spPr>
          <a:xfrm rot="5400000">
            <a:off x="10685284" y="2996377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6376B7F-122B-4876-A3ED-E0A8E2AC3F94}"/>
              </a:ext>
            </a:extLst>
          </p:cNvPr>
          <p:cNvSpPr txBox="1"/>
          <p:nvPr/>
        </p:nvSpPr>
        <p:spPr>
          <a:xfrm rot="5400000">
            <a:off x="10692906" y="3724849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5714F0A-22C0-4F8B-BD90-EFDA02EF2B58}"/>
              </a:ext>
            </a:extLst>
          </p:cNvPr>
          <p:cNvSpPr txBox="1"/>
          <p:nvPr/>
        </p:nvSpPr>
        <p:spPr>
          <a:xfrm rot="5400000">
            <a:off x="10685283" y="460146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EE446FA-15C2-4BDE-BB59-630734CAC288}"/>
              </a:ext>
            </a:extLst>
          </p:cNvPr>
          <p:cNvSpPr txBox="1"/>
          <p:nvPr/>
        </p:nvSpPr>
        <p:spPr>
          <a:xfrm rot="5400000">
            <a:off x="10684060" y="219768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8FC058F-7627-4FCE-BD01-FA52705ECAF2}"/>
              </a:ext>
            </a:extLst>
          </p:cNvPr>
          <p:cNvSpPr txBox="1"/>
          <p:nvPr/>
        </p:nvSpPr>
        <p:spPr>
          <a:xfrm rot="5400000">
            <a:off x="10682837" y="131739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EFF31C1-A18E-435C-A777-303298D1D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8224" y="5478107"/>
            <a:ext cx="954698" cy="4255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E138EA9-1A46-4686-8349-4A79E6B0D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5174" y="5478107"/>
            <a:ext cx="888634" cy="47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71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62" y="259373"/>
            <a:ext cx="11290907" cy="62718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80085D4-10B3-480B-BD95-C43683DFFA5C}"/>
              </a:ext>
            </a:extLst>
          </p:cNvPr>
          <p:cNvSpPr txBox="1"/>
          <p:nvPr/>
        </p:nvSpPr>
        <p:spPr>
          <a:xfrm>
            <a:off x="2221966" y="1118939"/>
            <a:ext cx="744809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 </a:t>
            </a:r>
            <a:r>
              <a:rPr lang="en-US" sz="6000" b="1" dirty="0"/>
              <a:t>Now let’s bring it all together with some Play Situations 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In illustrations Solid </a:t>
            </a:r>
            <a:r>
              <a:rPr lang="en-US" sz="3200" b="1" dirty="0">
                <a:solidFill>
                  <a:srgbClr val="FF0000"/>
                </a:solidFill>
              </a:rPr>
              <a:t>Red</a:t>
            </a:r>
            <a:r>
              <a:rPr lang="en-US" sz="3200" b="1" dirty="0"/>
              <a:t> lines are Runs and Dashed </a:t>
            </a:r>
            <a:r>
              <a:rPr lang="en-US" sz="3200" b="1" dirty="0">
                <a:solidFill>
                  <a:srgbClr val="FF0000"/>
                </a:solidFill>
              </a:rPr>
              <a:t>Red</a:t>
            </a:r>
            <a:r>
              <a:rPr lang="en-US" sz="3200" b="1" dirty="0"/>
              <a:t> lines are Loose Balls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DAB7AF-E72C-4943-9CDC-0F815906A1F1}"/>
              </a:ext>
            </a:extLst>
          </p:cNvPr>
          <p:cNvSpPr txBox="1"/>
          <p:nvPr/>
        </p:nvSpPr>
        <p:spPr>
          <a:xfrm rot="16200000">
            <a:off x="815783" y="218489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9D698C3-508A-4377-874F-6CA028BCCF73}"/>
              </a:ext>
            </a:extLst>
          </p:cNvPr>
          <p:cNvSpPr txBox="1"/>
          <p:nvPr/>
        </p:nvSpPr>
        <p:spPr>
          <a:xfrm rot="16200000">
            <a:off x="833850" y="134695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CD75477-ADC3-43C0-B3BA-DA69A693DC3B}"/>
              </a:ext>
            </a:extLst>
          </p:cNvPr>
          <p:cNvSpPr txBox="1"/>
          <p:nvPr/>
        </p:nvSpPr>
        <p:spPr>
          <a:xfrm rot="16200000">
            <a:off x="828570" y="2962912"/>
            <a:ext cx="414417" cy="592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5A1176E-17A8-4697-91DB-E1FE00E81D4B}"/>
              </a:ext>
            </a:extLst>
          </p:cNvPr>
          <p:cNvSpPr txBox="1"/>
          <p:nvPr/>
        </p:nvSpPr>
        <p:spPr>
          <a:xfrm rot="16200000">
            <a:off x="815784" y="380318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49171B77-BB89-45F0-8525-F7163EAC4ADE}"/>
              </a:ext>
            </a:extLst>
          </p:cNvPr>
          <p:cNvSpPr txBox="1"/>
          <p:nvPr/>
        </p:nvSpPr>
        <p:spPr>
          <a:xfrm rot="16200000">
            <a:off x="826228" y="4601463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C7E6E88-1B97-467A-A249-8FD36D6624E6}"/>
              </a:ext>
            </a:extLst>
          </p:cNvPr>
          <p:cNvSpPr txBox="1"/>
          <p:nvPr/>
        </p:nvSpPr>
        <p:spPr>
          <a:xfrm rot="5400000">
            <a:off x="10685284" y="2996377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6376B7F-122B-4876-A3ED-E0A8E2AC3F94}"/>
              </a:ext>
            </a:extLst>
          </p:cNvPr>
          <p:cNvSpPr txBox="1"/>
          <p:nvPr/>
        </p:nvSpPr>
        <p:spPr>
          <a:xfrm rot="5400000">
            <a:off x="10692906" y="3724849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5714F0A-22C0-4F8B-BD90-EFDA02EF2B58}"/>
              </a:ext>
            </a:extLst>
          </p:cNvPr>
          <p:cNvSpPr txBox="1"/>
          <p:nvPr/>
        </p:nvSpPr>
        <p:spPr>
          <a:xfrm rot="5400000">
            <a:off x="10685283" y="460146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EE446FA-15C2-4BDE-BB59-630734CAC288}"/>
              </a:ext>
            </a:extLst>
          </p:cNvPr>
          <p:cNvSpPr txBox="1"/>
          <p:nvPr/>
        </p:nvSpPr>
        <p:spPr>
          <a:xfrm rot="5400000">
            <a:off x="10684060" y="219768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8FC058F-7627-4FCE-BD01-FA52705ECAF2}"/>
              </a:ext>
            </a:extLst>
          </p:cNvPr>
          <p:cNvSpPr txBox="1"/>
          <p:nvPr/>
        </p:nvSpPr>
        <p:spPr>
          <a:xfrm rot="5400000">
            <a:off x="10682837" y="131739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EFF31C1-A18E-435C-A777-303298D1D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994" y="5637193"/>
            <a:ext cx="954698" cy="4255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E138EA9-1A46-4686-8349-4A79E6B0D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1402" y="5662846"/>
            <a:ext cx="888634" cy="47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92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38" y="490193"/>
            <a:ext cx="11290907" cy="6271847"/>
          </a:xfrm>
          <a:prstGeom prst="rect">
            <a:avLst/>
          </a:prstGeom>
          <a:solidFill>
            <a:srgbClr val="009900"/>
          </a:solidFill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10A1838-30D7-4962-9D52-0DF47A31A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2594" y="3861920"/>
            <a:ext cx="250143" cy="1866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FF7247D-87EC-4532-88AE-527582D992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4085" y="3249980"/>
            <a:ext cx="196060" cy="14937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0E60C05-8DBF-4ED2-927D-94C1717D23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5274" y="5210994"/>
            <a:ext cx="249958" cy="18899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7F8F51C-1D90-477A-9DC7-EF39FCE7C7B8}"/>
              </a:ext>
            </a:extLst>
          </p:cNvPr>
          <p:cNvSpPr/>
          <p:nvPr/>
        </p:nvSpPr>
        <p:spPr>
          <a:xfrm>
            <a:off x="7814310" y="2771877"/>
            <a:ext cx="903355" cy="2922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U - HOLD By A on the 23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4B73AFE-B45F-47F3-98C0-1CFFF293C59B}"/>
              </a:ext>
            </a:extLst>
          </p:cNvPr>
          <p:cNvSpPr/>
          <p:nvPr/>
        </p:nvSpPr>
        <p:spPr>
          <a:xfrm>
            <a:off x="7855641" y="5553705"/>
            <a:ext cx="577200" cy="2643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EOR 31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C3607B41-9F5E-4A34-B80C-0FDD85E22E03}"/>
              </a:ext>
            </a:extLst>
          </p:cNvPr>
          <p:cNvSpPr/>
          <p:nvPr/>
        </p:nvSpPr>
        <p:spPr>
          <a:xfrm>
            <a:off x="8748325" y="3448261"/>
            <a:ext cx="527818" cy="3120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 20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xmlns="" id="{6507D123-7ED8-43D9-B161-9AA989C5F126}"/>
                  </a:ext>
                </a:extLst>
              </p14:cNvPr>
              <p14:cNvContentPartPr/>
              <p14:nvPr/>
            </p14:nvContentPartPr>
            <p14:xfrm>
              <a:off x="8255232" y="3970821"/>
              <a:ext cx="986186" cy="1328847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507D123-7ED8-43D9-B161-9AA989C5F12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248034" y="3963621"/>
                <a:ext cx="1000223" cy="13428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xmlns="" id="{AA9F57D4-00EF-46CD-9939-9F62FEB1DAE4}"/>
                  </a:ext>
                </a:extLst>
              </p14:cNvPr>
              <p14:cNvContentPartPr/>
              <p14:nvPr/>
            </p14:nvContentPartPr>
            <p14:xfrm>
              <a:off x="9934113" y="4846931"/>
              <a:ext cx="288" cy="288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A9F57D4-00EF-46CD-9939-9F62FEB1DAE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928353" y="4841171"/>
                <a:ext cx="11520" cy="1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xmlns="" id="{384025E2-09AE-4069-B230-F14D045E2A5C}"/>
                  </a:ext>
                </a:extLst>
              </p14:cNvPr>
              <p14:cNvContentPartPr/>
              <p14:nvPr/>
            </p14:nvContentPartPr>
            <p14:xfrm>
              <a:off x="9223617" y="3737267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384025E2-09AE-4069-B230-F14D045E2A5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9216417" y="3730067"/>
                <a:ext cx="14400" cy="1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xmlns="" id="{2ADEA253-4357-42A3-BCBC-97ACF40ED279}"/>
                  </a:ext>
                </a:extLst>
              </p14:cNvPr>
              <p14:cNvContentPartPr/>
              <p14:nvPr/>
            </p14:nvContentPartPr>
            <p14:xfrm>
              <a:off x="9223617" y="3736979"/>
              <a:ext cx="288" cy="288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ADEA253-4357-42A3-BCBC-97ACF40ED27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217857" y="3731219"/>
                <a:ext cx="11520" cy="1152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97A1EF5-DCEE-4B39-AABE-6650753C0610}"/>
              </a:ext>
            </a:extLst>
          </p:cNvPr>
          <p:cNvSpPr txBox="1"/>
          <p:nvPr/>
        </p:nvSpPr>
        <p:spPr>
          <a:xfrm>
            <a:off x="5143738" y="150920"/>
            <a:ext cx="142930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2nd &amp; 8</a:t>
            </a:r>
          </a:p>
        </p:txBody>
      </p:sp>
    </p:spTree>
    <p:extLst>
      <p:ext uri="{BB962C8B-B14F-4D97-AF65-F5344CB8AC3E}">
        <p14:creationId xmlns:p14="http://schemas.microsoft.com/office/powerpoint/2010/main" val="15319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70" y="549840"/>
            <a:ext cx="11290907" cy="62718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10A1838-30D7-4962-9D52-0DF47A31A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1711" y="3251469"/>
            <a:ext cx="250143" cy="1866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FF7247D-87EC-4532-88AE-527582D992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6893" y="2954097"/>
            <a:ext cx="196060" cy="14937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0E60C05-8DBF-4ED2-927D-94C1717D23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8580" y="1948951"/>
            <a:ext cx="249958" cy="18899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59A7444-B727-4DCA-92AC-63F4B4D6A9DF}"/>
              </a:ext>
            </a:extLst>
          </p:cNvPr>
          <p:cNvSpPr txBox="1"/>
          <p:nvPr/>
        </p:nvSpPr>
        <p:spPr>
          <a:xfrm>
            <a:off x="5143738" y="150920"/>
            <a:ext cx="142930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baseline="30000" dirty="0"/>
              <a:t>rd</a:t>
            </a:r>
            <a:r>
              <a:rPr lang="en-US" sz="2800" dirty="0"/>
              <a:t> &amp; 16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B63288D3-D083-4F6E-A3A6-377FC1B64383}"/>
              </a:ext>
            </a:extLst>
          </p:cNvPr>
          <p:cNvSpPr/>
          <p:nvPr/>
        </p:nvSpPr>
        <p:spPr>
          <a:xfrm>
            <a:off x="7351710" y="3681027"/>
            <a:ext cx="664826" cy="3120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 A-35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xmlns="" id="{5F4BF3B8-229C-4CDD-9F07-697533722A7E}"/>
                  </a:ext>
                </a:extLst>
              </p14:cNvPr>
              <p14:cNvContentPartPr/>
              <p14:nvPr/>
            </p14:nvContentPartPr>
            <p14:xfrm>
              <a:off x="7452993" y="2299283"/>
              <a:ext cx="661824" cy="10569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F4BF3B8-229C-4CDD-9F07-697533722A7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38590" y="2284883"/>
                <a:ext cx="690270" cy="1085400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A6108B2D-4B1B-4ACF-A881-4DE79FAF926D}"/>
              </a:ext>
            </a:extLst>
          </p:cNvPr>
          <p:cNvSpPr/>
          <p:nvPr/>
        </p:nvSpPr>
        <p:spPr>
          <a:xfrm>
            <a:off x="4965364" y="2844685"/>
            <a:ext cx="764403" cy="3682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BJ - DPI 50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16F0811B-053F-47DF-B1F5-C39718C66B0B}"/>
              </a:ext>
            </a:extLst>
          </p:cNvPr>
          <p:cNvSpPr/>
          <p:nvPr/>
        </p:nvSpPr>
        <p:spPr>
          <a:xfrm>
            <a:off x="4875191" y="1391210"/>
            <a:ext cx="903817" cy="3682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Incomplete Pass @ B-40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xmlns="" id="{8E78CB6C-9889-4B30-8E63-86B6D8DEA276}"/>
                  </a:ext>
                </a:extLst>
              </p14:cNvPr>
              <p14:cNvContentPartPr/>
              <p14:nvPr/>
            </p14:nvContentPartPr>
            <p14:xfrm>
              <a:off x="7206336" y="2221848"/>
              <a:ext cx="99936" cy="288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8E78CB6C-9889-4B30-8E63-86B6D8DEA27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194816" y="2210328"/>
                <a:ext cx="122688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xmlns="" id="{61520009-1265-458B-BFCA-EAE3FD697C8D}"/>
                  </a:ext>
                </a:extLst>
              </p14:cNvPr>
              <p14:cNvContentPartPr/>
              <p14:nvPr/>
            </p14:nvContentPartPr>
            <p14:xfrm>
              <a:off x="6895008" y="2157912"/>
              <a:ext cx="173376" cy="288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61520009-1265-458B-BFCA-EAE3FD697C8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880620" y="2146392"/>
                <a:ext cx="201792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xmlns="" id="{FF7B8CC5-795D-4825-88FB-97FC5D3BB3A4}"/>
                  </a:ext>
                </a:extLst>
              </p14:cNvPr>
              <p14:cNvContentPartPr/>
              <p14:nvPr/>
            </p14:nvContentPartPr>
            <p14:xfrm>
              <a:off x="6153984" y="2093688"/>
              <a:ext cx="164736" cy="9792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FF7B8CC5-795D-4825-88FB-97FC5D3BB3A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139597" y="2079181"/>
                <a:ext cx="193151" cy="384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xmlns="" id="{69DBC959-2C8B-4883-912E-17458F196627}"/>
                  </a:ext>
                </a:extLst>
              </p14:cNvPr>
              <p14:cNvContentPartPr/>
              <p14:nvPr/>
            </p14:nvContentPartPr>
            <p14:xfrm>
              <a:off x="5312736" y="2057976"/>
              <a:ext cx="91584" cy="17856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69DBC959-2C8B-4883-912E-17458F19662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301180" y="2046639"/>
                <a:ext cx="114408" cy="402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xmlns="" id="{B7DEA002-E82B-4F94-B095-7D1BDF2CA8FF}"/>
                  </a:ext>
                </a:extLst>
              </p14:cNvPr>
              <p14:cNvContentPartPr/>
              <p14:nvPr/>
            </p14:nvContentPartPr>
            <p14:xfrm>
              <a:off x="6539040" y="2121336"/>
              <a:ext cx="182016" cy="27648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B7DEA002-E82B-4F94-B095-7D1BDF2CA8F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524651" y="2106973"/>
                <a:ext cx="210434" cy="560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xmlns="" id="{CE4BC64D-5D48-49E2-ADFA-B38A2FDEC823}"/>
                  </a:ext>
                </a:extLst>
              </p14:cNvPr>
              <p14:cNvContentPartPr/>
              <p14:nvPr/>
            </p14:nvContentPartPr>
            <p14:xfrm>
              <a:off x="5779008" y="2057400"/>
              <a:ext cx="155520" cy="18432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CE4BC64D-5D48-49E2-ADFA-B38A2FDEC82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764608" y="2042944"/>
                <a:ext cx="183960" cy="4698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682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4" grpId="0" animBg="1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70" y="549840"/>
            <a:ext cx="11290907" cy="62718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10A1838-30D7-4962-9D52-0DF47A31A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1711" y="3251469"/>
            <a:ext cx="250143" cy="1866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FF7247D-87EC-4532-88AE-527582D992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5636" y="1500621"/>
            <a:ext cx="196060" cy="14937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0E60C05-8DBF-4ED2-927D-94C1717D23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8580" y="1948951"/>
            <a:ext cx="249958" cy="18899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59A7444-B727-4DCA-92AC-63F4B4D6A9DF}"/>
              </a:ext>
            </a:extLst>
          </p:cNvPr>
          <p:cNvSpPr txBox="1"/>
          <p:nvPr/>
        </p:nvSpPr>
        <p:spPr>
          <a:xfrm>
            <a:off x="5143738" y="150920"/>
            <a:ext cx="142930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baseline="30000" dirty="0"/>
              <a:t>rd</a:t>
            </a:r>
            <a:r>
              <a:rPr lang="en-US" sz="2800" dirty="0"/>
              <a:t> &amp; 12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B63288D3-D083-4F6E-A3A6-377FC1B64383}"/>
              </a:ext>
            </a:extLst>
          </p:cNvPr>
          <p:cNvSpPr/>
          <p:nvPr/>
        </p:nvSpPr>
        <p:spPr>
          <a:xfrm>
            <a:off x="7351710" y="3681027"/>
            <a:ext cx="664826" cy="3120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 A-35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xmlns="" id="{5F4BF3B8-229C-4CDD-9F07-697533722A7E}"/>
                  </a:ext>
                </a:extLst>
              </p14:cNvPr>
              <p14:cNvContentPartPr/>
              <p14:nvPr/>
            </p14:nvContentPartPr>
            <p14:xfrm>
              <a:off x="7452993" y="2299283"/>
              <a:ext cx="661824" cy="10569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F4BF3B8-229C-4CDD-9F07-697533722A7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38590" y="2284883"/>
                <a:ext cx="690270" cy="1085400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A6108B2D-4B1B-4ACF-A881-4DE79FAF926D}"/>
              </a:ext>
            </a:extLst>
          </p:cNvPr>
          <p:cNvSpPr/>
          <p:nvPr/>
        </p:nvSpPr>
        <p:spPr>
          <a:xfrm>
            <a:off x="6952777" y="1056360"/>
            <a:ext cx="1162040" cy="3682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During the Pass H calls a hold on A50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16F0811B-053F-47DF-B1F5-C39718C66B0B}"/>
              </a:ext>
            </a:extLst>
          </p:cNvPr>
          <p:cNvSpPr/>
          <p:nvPr/>
        </p:nvSpPr>
        <p:spPr>
          <a:xfrm>
            <a:off x="4875191" y="1391210"/>
            <a:ext cx="764403" cy="3682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catch @ B-40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xmlns="" id="{8E78CB6C-9889-4B30-8E63-86B6D8DEA276}"/>
                  </a:ext>
                </a:extLst>
              </p14:cNvPr>
              <p14:cNvContentPartPr/>
              <p14:nvPr/>
            </p14:nvContentPartPr>
            <p14:xfrm>
              <a:off x="7206336" y="2221848"/>
              <a:ext cx="99936" cy="288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8E78CB6C-9889-4B30-8E63-86B6D8DEA27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194816" y="2210328"/>
                <a:ext cx="122688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xmlns="" id="{61520009-1265-458B-BFCA-EAE3FD697C8D}"/>
                  </a:ext>
                </a:extLst>
              </p14:cNvPr>
              <p14:cNvContentPartPr/>
              <p14:nvPr/>
            </p14:nvContentPartPr>
            <p14:xfrm>
              <a:off x="6895008" y="2157912"/>
              <a:ext cx="173376" cy="288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61520009-1265-458B-BFCA-EAE3FD697C8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880620" y="2146392"/>
                <a:ext cx="201792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xmlns="" id="{FF7B8CC5-795D-4825-88FB-97FC5D3BB3A4}"/>
                  </a:ext>
                </a:extLst>
              </p14:cNvPr>
              <p14:cNvContentPartPr/>
              <p14:nvPr/>
            </p14:nvContentPartPr>
            <p14:xfrm>
              <a:off x="6153984" y="2093688"/>
              <a:ext cx="164736" cy="9792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FF7B8CC5-795D-4825-88FB-97FC5D3BB3A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139597" y="2079181"/>
                <a:ext cx="193151" cy="384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xmlns="" id="{69DBC959-2C8B-4883-912E-17458F196627}"/>
                  </a:ext>
                </a:extLst>
              </p14:cNvPr>
              <p14:cNvContentPartPr/>
              <p14:nvPr/>
            </p14:nvContentPartPr>
            <p14:xfrm>
              <a:off x="5312736" y="2057976"/>
              <a:ext cx="91584" cy="17856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69DBC959-2C8B-4883-912E-17458F19662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301180" y="2046639"/>
                <a:ext cx="114408" cy="402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xmlns="" id="{B7DEA002-E82B-4F94-B095-7D1BDF2CA8FF}"/>
                  </a:ext>
                </a:extLst>
              </p14:cNvPr>
              <p14:cNvContentPartPr/>
              <p14:nvPr/>
            </p14:nvContentPartPr>
            <p14:xfrm>
              <a:off x="6539040" y="2121336"/>
              <a:ext cx="182016" cy="27648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B7DEA002-E82B-4F94-B095-7D1BDF2CA8F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524651" y="2106973"/>
                <a:ext cx="210434" cy="560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xmlns="" id="{CE4BC64D-5D48-49E2-ADFA-B38A2FDEC823}"/>
                  </a:ext>
                </a:extLst>
              </p14:cNvPr>
              <p14:cNvContentPartPr/>
              <p14:nvPr/>
            </p14:nvContentPartPr>
            <p14:xfrm>
              <a:off x="5779008" y="2057400"/>
              <a:ext cx="155520" cy="18432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CE4BC64D-5D48-49E2-ADFA-B38A2FDEC82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764608" y="2042944"/>
                <a:ext cx="183960" cy="4698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429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4" grpId="0" animBg="1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53" y="152841"/>
            <a:ext cx="11290907" cy="62718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80085D4-10B3-480B-BD95-C43683DFFA5C}"/>
              </a:ext>
            </a:extLst>
          </p:cNvPr>
          <p:cNvSpPr txBox="1"/>
          <p:nvPr/>
        </p:nvSpPr>
        <p:spPr>
          <a:xfrm>
            <a:off x="2266178" y="1815526"/>
            <a:ext cx="749124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What Rule is Penalty Enforcement</a:t>
            </a:r>
          </a:p>
          <a:p>
            <a:pPr marL="2057400" lvl="3" indent="-685800">
              <a:buFont typeface="Wingdings" panose="05000000000000000000" pitchFamily="2" charset="2"/>
              <a:buChar char="Ø"/>
            </a:pPr>
            <a:r>
              <a:rPr lang="en-US" sz="4800" b="1" dirty="0"/>
              <a:t> Rule 1 – 10</a:t>
            </a:r>
          </a:p>
          <a:p>
            <a:pPr marL="2057400" lvl="3" indent="-685800">
              <a:buFont typeface="Wingdings" panose="05000000000000000000" pitchFamily="2" charset="2"/>
              <a:buChar char="Ø"/>
            </a:pPr>
            <a:r>
              <a:rPr lang="en-US" sz="4800" b="1" dirty="0"/>
              <a:t>The Case Book</a:t>
            </a:r>
          </a:p>
          <a:p>
            <a:pPr marL="2057400" lvl="3" indent="-685800">
              <a:buFont typeface="Wingdings" panose="05000000000000000000" pitchFamily="2" charset="2"/>
              <a:buChar char="Ø"/>
            </a:pPr>
            <a:r>
              <a:rPr lang="en-US" sz="4800" b="1" dirty="0"/>
              <a:t>The GB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DAB7AF-E72C-4943-9CDC-0F815906A1F1}"/>
              </a:ext>
            </a:extLst>
          </p:cNvPr>
          <p:cNvSpPr txBox="1"/>
          <p:nvPr/>
        </p:nvSpPr>
        <p:spPr>
          <a:xfrm rot="16200000">
            <a:off x="815783" y="218489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9D698C3-508A-4377-874F-6CA028BCCF73}"/>
              </a:ext>
            </a:extLst>
          </p:cNvPr>
          <p:cNvSpPr txBox="1"/>
          <p:nvPr/>
        </p:nvSpPr>
        <p:spPr>
          <a:xfrm rot="16200000">
            <a:off x="833850" y="134695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CD75477-ADC3-43C0-B3BA-DA69A693DC3B}"/>
              </a:ext>
            </a:extLst>
          </p:cNvPr>
          <p:cNvSpPr txBox="1"/>
          <p:nvPr/>
        </p:nvSpPr>
        <p:spPr>
          <a:xfrm rot="16200000">
            <a:off x="828570" y="2962912"/>
            <a:ext cx="414417" cy="592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5A1176E-17A8-4697-91DB-E1FE00E81D4B}"/>
              </a:ext>
            </a:extLst>
          </p:cNvPr>
          <p:cNvSpPr txBox="1"/>
          <p:nvPr/>
        </p:nvSpPr>
        <p:spPr>
          <a:xfrm rot="16200000">
            <a:off x="815784" y="380318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49171B77-BB89-45F0-8525-F7163EAC4ADE}"/>
              </a:ext>
            </a:extLst>
          </p:cNvPr>
          <p:cNvSpPr txBox="1"/>
          <p:nvPr/>
        </p:nvSpPr>
        <p:spPr>
          <a:xfrm rot="16200000">
            <a:off x="826228" y="4601463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C7E6E88-1B97-467A-A249-8FD36D6624E6}"/>
              </a:ext>
            </a:extLst>
          </p:cNvPr>
          <p:cNvSpPr txBox="1"/>
          <p:nvPr/>
        </p:nvSpPr>
        <p:spPr>
          <a:xfrm rot="5400000">
            <a:off x="10685284" y="2996377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6376B7F-122B-4876-A3ED-E0A8E2AC3F94}"/>
              </a:ext>
            </a:extLst>
          </p:cNvPr>
          <p:cNvSpPr txBox="1"/>
          <p:nvPr/>
        </p:nvSpPr>
        <p:spPr>
          <a:xfrm rot="5400000">
            <a:off x="10692906" y="3724849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5714F0A-22C0-4F8B-BD90-EFDA02EF2B58}"/>
              </a:ext>
            </a:extLst>
          </p:cNvPr>
          <p:cNvSpPr txBox="1"/>
          <p:nvPr/>
        </p:nvSpPr>
        <p:spPr>
          <a:xfrm rot="5400000">
            <a:off x="10685283" y="460146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EE446FA-15C2-4BDE-BB59-630734CAC288}"/>
              </a:ext>
            </a:extLst>
          </p:cNvPr>
          <p:cNvSpPr txBox="1"/>
          <p:nvPr/>
        </p:nvSpPr>
        <p:spPr>
          <a:xfrm rot="5400000">
            <a:off x="10684060" y="219768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8FC058F-7627-4FCE-BD01-FA52705ECAF2}"/>
              </a:ext>
            </a:extLst>
          </p:cNvPr>
          <p:cNvSpPr txBox="1"/>
          <p:nvPr/>
        </p:nvSpPr>
        <p:spPr>
          <a:xfrm rot="5400000">
            <a:off x="10682837" y="131739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EFF31C1-A18E-435C-A777-303298D1D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636" y="5309431"/>
            <a:ext cx="1140332" cy="5082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E138EA9-1A46-4686-8349-4A79E6B0D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0630" y="5259192"/>
            <a:ext cx="1043178" cy="55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04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70" y="549840"/>
            <a:ext cx="11290907" cy="62718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10A1838-30D7-4962-9D52-0DF47A31A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1711" y="3251469"/>
            <a:ext cx="250143" cy="1866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FF7247D-87EC-4532-88AE-527582D992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8257" y="2928787"/>
            <a:ext cx="196060" cy="14937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0E60C05-8DBF-4ED2-927D-94C1717D23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8580" y="1948951"/>
            <a:ext cx="249958" cy="18899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59A7444-B727-4DCA-92AC-63F4B4D6A9DF}"/>
              </a:ext>
            </a:extLst>
          </p:cNvPr>
          <p:cNvSpPr txBox="1"/>
          <p:nvPr/>
        </p:nvSpPr>
        <p:spPr>
          <a:xfrm>
            <a:off x="5143738" y="150920"/>
            <a:ext cx="142930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baseline="30000" dirty="0"/>
              <a:t>rd</a:t>
            </a:r>
            <a:r>
              <a:rPr lang="en-US" sz="2800" dirty="0"/>
              <a:t> &amp; 12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B63288D3-D083-4F6E-A3A6-377FC1B64383}"/>
              </a:ext>
            </a:extLst>
          </p:cNvPr>
          <p:cNvSpPr/>
          <p:nvPr/>
        </p:nvSpPr>
        <p:spPr>
          <a:xfrm>
            <a:off x="7351710" y="3681027"/>
            <a:ext cx="664826" cy="3120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 A-35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xmlns="" id="{5F4BF3B8-229C-4CDD-9F07-697533722A7E}"/>
                  </a:ext>
                </a:extLst>
              </p14:cNvPr>
              <p14:cNvContentPartPr/>
              <p14:nvPr/>
            </p14:nvContentPartPr>
            <p14:xfrm>
              <a:off x="7452993" y="2299283"/>
              <a:ext cx="661824" cy="10569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F4BF3B8-229C-4CDD-9F07-697533722A7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38590" y="2284883"/>
                <a:ext cx="690270" cy="1085400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A6108B2D-4B1B-4ACF-A881-4DE79FAF926D}"/>
              </a:ext>
            </a:extLst>
          </p:cNvPr>
          <p:cNvSpPr/>
          <p:nvPr/>
        </p:nvSpPr>
        <p:spPr>
          <a:xfrm>
            <a:off x="8293780" y="2894065"/>
            <a:ext cx="1261700" cy="4621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During the QB roll R call a H on A78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16F0811B-053F-47DF-B1F5-C39718C66B0B}"/>
              </a:ext>
            </a:extLst>
          </p:cNvPr>
          <p:cNvSpPr/>
          <p:nvPr/>
        </p:nvSpPr>
        <p:spPr>
          <a:xfrm>
            <a:off x="4875191" y="1391210"/>
            <a:ext cx="764403" cy="3682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catch @ B-40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xmlns="" id="{8E78CB6C-9889-4B30-8E63-86B6D8DEA276}"/>
                  </a:ext>
                </a:extLst>
              </p14:cNvPr>
              <p14:cNvContentPartPr/>
              <p14:nvPr/>
            </p14:nvContentPartPr>
            <p14:xfrm>
              <a:off x="7206336" y="2221848"/>
              <a:ext cx="99936" cy="288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8E78CB6C-9889-4B30-8E63-86B6D8DEA27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194816" y="2210328"/>
                <a:ext cx="122688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xmlns="" id="{61520009-1265-458B-BFCA-EAE3FD697C8D}"/>
                  </a:ext>
                </a:extLst>
              </p14:cNvPr>
              <p14:cNvContentPartPr/>
              <p14:nvPr/>
            </p14:nvContentPartPr>
            <p14:xfrm>
              <a:off x="6895008" y="2157912"/>
              <a:ext cx="173376" cy="288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61520009-1265-458B-BFCA-EAE3FD697C8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880620" y="2146392"/>
                <a:ext cx="201792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xmlns="" id="{FF7B8CC5-795D-4825-88FB-97FC5D3BB3A4}"/>
                  </a:ext>
                </a:extLst>
              </p14:cNvPr>
              <p14:cNvContentPartPr/>
              <p14:nvPr/>
            </p14:nvContentPartPr>
            <p14:xfrm>
              <a:off x="6153984" y="2093688"/>
              <a:ext cx="164736" cy="9792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FF7B8CC5-795D-4825-88FB-97FC5D3BB3A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139597" y="2079181"/>
                <a:ext cx="193151" cy="384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xmlns="" id="{69DBC959-2C8B-4883-912E-17458F196627}"/>
                  </a:ext>
                </a:extLst>
              </p14:cNvPr>
              <p14:cNvContentPartPr/>
              <p14:nvPr/>
            </p14:nvContentPartPr>
            <p14:xfrm>
              <a:off x="5312736" y="2057976"/>
              <a:ext cx="91584" cy="17856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69DBC959-2C8B-4883-912E-17458F19662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301180" y="2046639"/>
                <a:ext cx="114408" cy="402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xmlns="" id="{B7DEA002-E82B-4F94-B095-7D1BDF2CA8FF}"/>
                  </a:ext>
                </a:extLst>
              </p14:cNvPr>
              <p14:cNvContentPartPr/>
              <p14:nvPr/>
            </p14:nvContentPartPr>
            <p14:xfrm>
              <a:off x="6539040" y="2121336"/>
              <a:ext cx="182016" cy="27648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B7DEA002-E82B-4F94-B095-7D1BDF2CA8F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524651" y="2106973"/>
                <a:ext cx="210434" cy="560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xmlns="" id="{CE4BC64D-5D48-49E2-ADFA-B38A2FDEC823}"/>
                  </a:ext>
                </a:extLst>
              </p14:cNvPr>
              <p14:cNvContentPartPr/>
              <p14:nvPr/>
            </p14:nvContentPartPr>
            <p14:xfrm>
              <a:off x="5779008" y="2057400"/>
              <a:ext cx="155520" cy="18432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CE4BC64D-5D48-49E2-ADFA-B38A2FDEC82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764608" y="2042944"/>
                <a:ext cx="183960" cy="4698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537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4" grpId="0" animBg="1"/>
      <p:bldP spid="3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054" y="485091"/>
            <a:ext cx="11290907" cy="62718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10A1838-30D7-4962-9D52-0DF47A31A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1441" y="2635573"/>
            <a:ext cx="250143" cy="1866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FF7247D-87EC-4532-88AE-527582D992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3920" y="2972653"/>
            <a:ext cx="196060" cy="14937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0E60C05-8DBF-4ED2-927D-94C1717D23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79994" y="2350164"/>
            <a:ext cx="249958" cy="18899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xmlns="" id="{42562A0F-FD5D-420C-BD8B-47635B788AAD}"/>
                  </a:ext>
                </a:extLst>
              </p14:cNvPr>
              <p14:cNvContentPartPr/>
              <p14:nvPr/>
            </p14:nvContentPartPr>
            <p14:xfrm>
              <a:off x="8979264" y="2733912"/>
              <a:ext cx="43488" cy="288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2562A0F-FD5D-420C-BD8B-47635B788AA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967667" y="2722392"/>
                <a:ext cx="66392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xmlns="" id="{385B3C7D-2307-4060-9282-5711D3F7D406}"/>
                  </a:ext>
                </a:extLst>
              </p14:cNvPr>
              <p14:cNvContentPartPr/>
              <p14:nvPr/>
            </p14:nvContentPartPr>
            <p14:xfrm>
              <a:off x="9107424" y="2733912"/>
              <a:ext cx="52992" cy="288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85B3C7D-2307-4060-9282-5711D3F7D40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095904" y="2722392"/>
                <a:ext cx="75744" cy="23040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87BC2E8A-159D-4D3F-80CD-E81058354CAA}"/>
              </a:ext>
            </a:extLst>
          </p:cNvPr>
          <p:cNvSpPr txBox="1"/>
          <p:nvPr/>
        </p:nvSpPr>
        <p:spPr>
          <a:xfrm>
            <a:off x="5143738" y="150920"/>
            <a:ext cx="142930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1st &amp; 10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A2797DE1-F15B-45AF-A502-179833A16665}"/>
              </a:ext>
            </a:extLst>
          </p:cNvPr>
          <p:cNvSpPr/>
          <p:nvPr/>
        </p:nvSpPr>
        <p:spPr>
          <a:xfrm>
            <a:off x="9528742" y="3252811"/>
            <a:ext cx="1459298" cy="8575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Shotgun snap after the QB secures the snap he rolls a few steps, the R calls a Hold on A52 during the QB roll @ 15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7FDDF5D5-9B2F-4B2E-9E3C-D3D80B7D04B5}"/>
              </a:ext>
            </a:extLst>
          </p:cNvPr>
          <p:cNvSpPr/>
          <p:nvPr/>
        </p:nvSpPr>
        <p:spPr>
          <a:xfrm>
            <a:off x="8026615" y="2996676"/>
            <a:ext cx="664826" cy="3120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 A-21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82F26A1E-C63D-4EE4-9A8D-9A3C85E81CF8}"/>
              </a:ext>
            </a:extLst>
          </p:cNvPr>
          <p:cNvSpPr/>
          <p:nvPr/>
        </p:nvSpPr>
        <p:spPr>
          <a:xfrm>
            <a:off x="9387576" y="1993412"/>
            <a:ext cx="835415" cy="3120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EOR – A-11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xmlns="" id="{FCDE0960-5257-4E60-A717-8397808B8BC5}"/>
                  </a:ext>
                </a:extLst>
              </p14:cNvPr>
              <p14:cNvContentPartPr/>
              <p14:nvPr/>
            </p14:nvContentPartPr>
            <p14:xfrm>
              <a:off x="9262656" y="2706552"/>
              <a:ext cx="39744" cy="288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CDE0960-5257-4E60-A717-8397808B8BC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251136" y="2695032"/>
                <a:ext cx="62496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xmlns="" id="{A3FDFFBF-53A7-4226-BF90-4F8E12FACC4A}"/>
                  </a:ext>
                </a:extLst>
              </p14:cNvPr>
              <p14:cNvContentPartPr/>
              <p14:nvPr/>
            </p14:nvContentPartPr>
            <p14:xfrm>
              <a:off x="9418176" y="2697336"/>
              <a:ext cx="72000" cy="288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3FDFFBF-53A7-4226-BF90-4F8E12FACC4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406610" y="2685816"/>
                <a:ext cx="94843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xmlns="" id="{499A21BF-EABA-4F1E-BF35-8372C00F75B6}"/>
                  </a:ext>
                </a:extLst>
              </p14:cNvPr>
              <p14:cNvContentPartPr/>
              <p14:nvPr/>
            </p14:nvContentPartPr>
            <p14:xfrm>
              <a:off x="9610272" y="2678616"/>
              <a:ext cx="118080" cy="9792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499A21BF-EABA-4F1E-BF35-8372C00F75B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595872" y="2664109"/>
                <a:ext cx="146520" cy="384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xmlns="" id="{8584F134-5C51-4F35-B5F5-FF412D157731}"/>
                  </a:ext>
                </a:extLst>
              </p14:cNvPr>
              <p14:cNvContentPartPr/>
              <p14:nvPr/>
            </p14:nvContentPartPr>
            <p14:xfrm>
              <a:off x="9829728" y="2679192"/>
              <a:ext cx="81216" cy="288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8584F134-5C51-4F35-B5F5-FF412D15773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818249" y="2667672"/>
                <a:ext cx="103888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xmlns="" id="{0225A291-D026-44A7-9700-6C2F76F3405C}"/>
                  </a:ext>
                </a:extLst>
              </p14:cNvPr>
              <p14:cNvContentPartPr/>
              <p14:nvPr/>
            </p14:nvContentPartPr>
            <p14:xfrm>
              <a:off x="9852768" y="2446776"/>
              <a:ext cx="86976" cy="205344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225A291-D026-44A7-9700-6C2F76F3405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838392" y="2432366"/>
                <a:ext cx="115369" cy="23380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358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054" y="485091"/>
            <a:ext cx="11290907" cy="62718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10A1838-30D7-4962-9D52-0DF47A31A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1441" y="2635573"/>
            <a:ext cx="250143" cy="1866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FF7247D-87EC-4532-88AE-527582D992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6256" y="2776232"/>
            <a:ext cx="196060" cy="14937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0E60C05-8DBF-4ED2-927D-94C1717D23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79994" y="2350164"/>
            <a:ext cx="249958" cy="18899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xmlns="" id="{42562A0F-FD5D-420C-BD8B-47635B788AAD}"/>
                  </a:ext>
                </a:extLst>
              </p14:cNvPr>
              <p14:cNvContentPartPr/>
              <p14:nvPr/>
            </p14:nvContentPartPr>
            <p14:xfrm>
              <a:off x="8979264" y="2733912"/>
              <a:ext cx="43488" cy="288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2562A0F-FD5D-420C-BD8B-47635B788AA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967667" y="2722392"/>
                <a:ext cx="66392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xmlns="" id="{385B3C7D-2307-4060-9282-5711D3F7D406}"/>
                  </a:ext>
                </a:extLst>
              </p14:cNvPr>
              <p14:cNvContentPartPr/>
              <p14:nvPr/>
            </p14:nvContentPartPr>
            <p14:xfrm>
              <a:off x="9107424" y="2733912"/>
              <a:ext cx="52992" cy="288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85B3C7D-2307-4060-9282-5711D3F7D40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095904" y="2722392"/>
                <a:ext cx="75744" cy="23040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87BC2E8A-159D-4D3F-80CD-E81058354CAA}"/>
              </a:ext>
            </a:extLst>
          </p:cNvPr>
          <p:cNvSpPr txBox="1"/>
          <p:nvPr/>
        </p:nvSpPr>
        <p:spPr>
          <a:xfrm>
            <a:off x="5143738" y="150920"/>
            <a:ext cx="142930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2nd &amp; 5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A2797DE1-F15B-45AF-A502-179833A16665}"/>
              </a:ext>
            </a:extLst>
          </p:cNvPr>
          <p:cNvSpPr/>
          <p:nvPr/>
        </p:nvSpPr>
        <p:spPr>
          <a:xfrm>
            <a:off x="9852768" y="3078022"/>
            <a:ext cx="1531512" cy="6505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Shotgun snap </a:t>
            </a:r>
          </a:p>
          <a:p>
            <a:pPr algn="ctr"/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After the QB secures the snap,  the R calls a FM on B94 @ 10 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7FDDF5D5-9B2F-4B2E-9E3C-D3D80B7D04B5}"/>
              </a:ext>
            </a:extLst>
          </p:cNvPr>
          <p:cNvSpPr/>
          <p:nvPr/>
        </p:nvSpPr>
        <p:spPr>
          <a:xfrm>
            <a:off x="8026615" y="2996676"/>
            <a:ext cx="664826" cy="3120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 A-21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82F26A1E-C63D-4EE4-9A8D-9A3C85E81CF8}"/>
              </a:ext>
            </a:extLst>
          </p:cNvPr>
          <p:cNvSpPr/>
          <p:nvPr/>
        </p:nvSpPr>
        <p:spPr>
          <a:xfrm>
            <a:off x="9387576" y="1993412"/>
            <a:ext cx="835415" cy="3120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EOR – A-11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xmlns="" id="{FCDE0960-5257-4E60-A717-8397808B8BC5}"/>
                  </a:ext>
                </a:extLst>
              </p14:cNvPr>
              <p14:cNvContentPartPr/>
              <p14:nvPr/>
            </p14:nvContentPartPr>
            <p14:xfrm>
              <a:off x="9262656" y="2706552"/>
              <a:ext cx="39744" cy="288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CDE0960-5257-4E60-A717-8397808B8BC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251136" y="2695032"/>
                <a:ext cx="62496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xmlns="" id="{A3FDFFBF-53A7-4226-BF90-4F8E12FACC4A}"/>
                  </a:ext>
                </a:extLst>
              </p14:cNvPr>
              <p14:cNvContentPartPr/>
              <p14:nvPr/>
            </p14:nvContentPartPr>
            <p14:xfrm>
              <a:off x="9418176" y="2697336"/>
              <a:ext cx="72000" cy="288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3FDFFBF-53A7-4226-BF90-4F8E12FACC4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406610" y="2685816"/>
                <a:ext cx="94843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xmlns="" id="{499A21BF-EABA-4F1E-BF35-8372C00F75B6}"/>
                  </a:ext>
                </a:extLst>
              </p14:cNvPr>
              <p14:cNvContentPartPr/>
              <p14:nvPr/>
            </p14:nvContentPartPr>
            <p14:xfrm>
              <a:off x="9610272" y="2678616"/>
              <a:ext cx="118080" cy="9792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499A21BF-EABA-4F1E-BF35-8372C00F75B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595872" y="2664109"/>
                <a:ext cx="146520" cy="384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xmlns="" id="{8584F134-5C51-4F35-B5F5-FF412D157731}"/>
                  </a:ext>
                </a:extLst>
              </p14:cNvPr>
              <p14:cNvContentPartPr/>
              <p14:nvPr/>
            </p14:nvContentPartPr>
            <p14:xfrm>
              <a:off x="9829728" y="2679192"/>
              <a:ext cx="81216" cy="288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8584F134-5C51-4F35-B5F5-FF412D15773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818249" y="2667672"/>
                <a:ext cx="103888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xmlns="" id="{0225A291-D026-44A7-9700-6C2F76F3405C}"/>
                  </a:ext>
                </a:extLst>
              </p14:cNvPr>
              <p14:cNvContentPartPr/>
              <p14:nvPr/>
            </p14:nvContentPartPr>
            <p14:xfrm>
              <a:off x="9852768" y="2446776"/>
              <a:ext cx="86976" cy="205344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225A291-D026-44A7-9700-6C2F76F3405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838392" y="2432366"/>
                <a:ext cx="115369" cy="23380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735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054" y="485091"/>
            <a:ext cx="11290907" cy="62718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10A1838-30D7-4962-9D52-0DF47A31A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1441" y="2635573"/>
            <a:ext cx="250143" cy="1866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FF7247D-87EC-4532-88AE-527582D992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2033" y="4569673"/>
            <a:ext cx="196060" cy="14937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0E60C05-8DBF-4ED2-927D-94C1717D23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79994" y="2350164"/>
            <a:ext cx="249958" cy="18899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xmlns="" id="{42562A0F-FD5D-420C-BD8B-47635B788AAD}"/>
                  </a:ext>
                </a:extLst>
              </p14:cNvPr>
              <p14:cNvContentPartPr/>
              <p14:nvPr/>
            </p14:nvContentPartPr>
            <p14:xfrm>
              <a:off x="8979264" y="2733912"/>
              <a:ext cx="43488" cy="288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2562A0F-FD5D-420C-BD8B-47635B788AA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967667" y="2722392"/>
                <a:ext cx="66392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xmlns="" id="{385B3C7D-2307-4060-9282-5711D3F7D406}"/>
                  </a:ext>
                </a:extLst>
              </p14:cNvPr>
              <p14:cNvContentPartPr/>
              <p14:nvPr/>
            </p14:nvContentPartPr>
            <p14:xfrm>
              <a:off x="9107424" y="2733912"/>
              <a:ext cx="52992" cy="288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85B3C7D-2307-4060-9282-5711D3F7D40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095904" y="2722392"/>
                <a:ext cx="75744" cy="23040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87BC2E8A-159D-4D3F-80CD-E81058354CAA}"/>
              </a:ext>
            </a:extLst>
          </p:cNvPr>
          <p:cNvSpPr txBox="1"/>
          <p:nvPr/>
        </p:nvSpPr>
        <p:spPr>
          <a:xfrm>
            <a:off x="5143738" y="150920"/>
            <a:ext cx="142930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2nd &amp; 5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A2797DE1-F15B-45AF-A502-179833A16665}"/>
              </a:ext>
            </a:extLst>
          </p:cNvPr>
          <p:cNvSpPr/>
          <p:nvPr/>
        </p:nvSpPr>
        <p:spPr>
          <a:xfrm>
            <a:off x="9415749" y="5110310"/>
            <a:ext cx="1531512" cy="5579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During the fumble L calls a PF on B68 on the A5 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7FDDF5D5-9B2F-4B2E-9E3C-D3D80B7D04B5}"/>
              </a:ext>
            </a:extLst>
          </p:cNvPr>
          <p:cNvSpPr/>
          <p:nvPr/>
        </p:nvSpPr>
        <p:spPr>
          <a:xfrm>
            <a:off x="8482563" y="3168827"/>
            <a:ext cx="664826" cy="3120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LOS A-21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82F26A1E-C63D-4EE4-9A8D-9A3C85E81CF8}"/>
              </a:ext>
            </a:extLst>
          </p:cNvPr>
          <p:cNvSpPr/>
          <p:nvPr/>
        </p:nvSpPr>
        <p:spPr>
          <a:xfrm>
            <a:off x="9728352" y="916118"/>
            <a:ext cx="1101317" cy="3120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EOR – A4 Recovered a A12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xmlns="" id="{FCDE0960-5257-4E60-A717-8397808B8BC5}"/>
                  </a:ext>
                </a:extLst>
              </p14:cNvPr>
              <p14:cNvContentPartPr/>
              <p14:nvPr/>
            </p14:nvContentPartPr>
            <p14:xfrm>
              <a:off x="9262656" y="2706552"/>
              <a:ext cx="39744" cy="288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CDE0960-5257-4E60-A717-8397808B8BC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251136" y="2695032"/>
                <a:ext cx="62496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xmlns="" id="{A3FDFFBF-53A7-4226-BF90-4F8E12FACC4A}"/>
                  </a:ext>
                </a:extLst>
              </p14:cNvPr>
              <p14:cNvContentPartPr/>
              <p14:nvPr/>
            </p14:nvContentPartPr>
            <p14:xfrm>
              <a:off x="9418176" y="2697336"/>
              <a:ext cx="72000" cy="288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3FDFFBF-53A7-4226-BF90-4F8E12FACC4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406610" y="2685816"/>
                <a:ext cx="94843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xmlns="" id="{499A21BF-EABA-4F1E-BF35-8372C00F75B6}"/>
                  </a:ext>
                </a:extLst>
              </p14:cNvPr>
              <p14:cNvContentPartPr/>
              <p14:nvPr/>
            </p14:nvContentPartPr>
            <p14:xfrm>
              <a:off x="9610272" y="2678616"/>
              <a:ext cx="118080" cy="9792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499A21BF-EABA-4F1E-BF35-8372C00F75B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595872" y="2664109"/>
                <a:ext cx="146520" cy="384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xmlns="" id="{8584F134-5C51-4F35-B5F5-FF412D157731}"/>
                  </a:ext>
                </a:extLst>
              </p14:cNvPr>
              <p14:cNvContentPartPr/>
              <p14:nvPr/>
            </p14:nvContentPartPr>
            <p14:xfrm>
              <a:off x="9829728" y="2679192"/>
              <a:ext cx="81216" cy="288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8584F134-5C51-4F35-B5F5-FF412D15773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818249" y="2667672"/>
                <a:ext cx="103888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xmlns="" id="{0225A291-D026-44A7-9700-6C2F76F3405C}"/>
                  </a:ext>
                </a:extLst>
              </p14:cNvPr>
              <p14:cNvContentPartPr/>
              <p14:nvPr/>
            </p14:nvContentPartPr>
            <p14:xfrm>
              <a:off x="9852768" y="2446776"/>
              <a:ext cx="86976" cy="205344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225A291-D026-44A7-9700-6C2F76F3405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838392" y="2432366"/>
                <a:ext cx="115369" cy="2338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xmlns="" id="{8859849D-AF4B-4D24-8C62-B4C5133C8DD2}"/>
                  </a:ext>
                </a:extLst>
              </p14:cNvPr>
              <p14:cNvContentPartPr/>
              <p14:nvPr/>
            </p14:nvContentPartPr>
            <p14:xfrm>
              <a:off x="9713505" y="2265299"/>
              <a:ext cx="16416" cy="69696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859849D-AF4B-4D24-8C62-B4C5133C8DD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702273" y="2253779"/>
                <a:ext cx="39168" cy="92448"/>
              </a:xfrm>
              <a:prstGeom prst="rect">
                <a:avLst/>
              </a:prstGeom>
            </p:spPr>
          </p:pic>
        </mc:Fallback>
      </mc:AlternateContent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6A22C249-62D6-4712-BF74-A8225A07FF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8093" y="1436409"/>
            <a:ext cx="250143" cy="18667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xmlns="" id="{03ED1DB1-788C-4243-BE67-E4F7B9658DDC}"/>
                  </a:ext>
                </a:extLst>
              </p14:cNvPr>
              <p14:cNvContentPartPr/>
              <p14:nvPr/>
            </p14:nvContentPartPr>
            <p14:xfrm>
              <a:off x="9836193" y="2299283"/>
              <a:ext cx="33120" cy="288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3ED1DB1-788C-4243-BE67-E4F7B9658DD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824961" y="2287763"/>
                <a:ext cx="55872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xmlns="" id="{21710222-5111-4CD6-B449-45A3FCE0B7C8}"/>
                  </a:ext>
                </a:extLst>
              </p14:cNvPr>
              <p14:cNvContentPartPr/>
              <p14:nvPr/>
            </p14:nvContentPartPr>
            <p14:xfrm>
              <a:off x="9960609" y="2176595"/>
              <a:ext cx="288" cy="60768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21710222-5111-4CD6-B449-45A3FCE0B7C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949089" y="2165363"/>
                <a:ext cx="23040" cy="8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xmlns="" id="{4F5C641E-53C8-42DB-BBCC-286D1ED8FA6B}"/>
                  </a:ext>
                </a:extLst>
              </p14:cNvPr>
              <p14:cNvContentPartPr/>
              <p14:nvPr/>
            </p14:nvContentPartPr>
            <p14:xfrm>
              <a:off x="10041249" y="1997459"/>
              <a:ext cx="19584" cy="46656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4F5C641E-53C8-42DB-BBCC-286D1ED8FA6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030017" y="1985939"/>
                <a:ext cx="42336" cy="69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xmlns="" id="{F508C26C-88FF-41F9-8EA1-DF7B5EB66C4E}"/>
                  </a:ext>
                </a:extLst>
              </p14:cNvPr>
              <p14:cNvContentPartPr/>
              <p14:nvPr/>
            </p14:nvContentPartPr>
            <p14:xfrm>
              <a:off x="10120449" y="1766483"/>
              <a:ext cx="288" cy="288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F508C26C-88FF-41F9-8EA1-DF7B5EB66C4E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0108929" y="1755251"/>
                <a:ext cx="2304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xmlns="" id="{A398C24B-A60F-433D-8907-9EC8439F7F45}"/>
                  </a:ext>
                </a:extLst>
              </p14:cNvPr>
              <p14:cNvContentPartPr/>
              <p14:nvPr/>
            </p14:nvContentPartPr>
            <p14:xfrm>
              <a:off x="10120449" y="1529747"/>
              <a:ext cx="61056" cy="65952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A398C24B-A60F-433D-8907-9EC8439F7F45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0108929" y="1518515"/>
                <a:ext cx="83808" cy="88704"/>
              </a:xfrm>
              <a:prstGeom prst="rect">
                <a:avLst/>
              </a:prstGeom>
            </p:spPr>
          </p:pic>
        </mc:Fallback>
      </mc:AlternateContent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C06B8983-7059-4D63-96CF-6A044908867D}"/>
              </a:ext>
            </a:extLst>
          </p:cNvPr>
          <p:cNvSpPr/>
          <p:nvPr/>
        </p:nvSpPr>
        <p:spPr>
          <a:xfrm>
            <a:off x="8526979" y="1679395"/>
            <a:ext cx="862708" cy="3455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Shotgun snap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74739712-BC37-4784-A2DE-303E3FAFC769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9548084" y="2942886"/>
            <a:ext cx="330842" cy="220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1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4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70" y="347931"/>
            <a:ext cx="11290907" cy="62718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10A1838-30D7-4962-9D52-0DF47A31A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9411" y="3947662"/>
            <a:ext cx="250143" cy="1866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0E756F00-5BE9-403F-8C3A-101B4ADB53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9648" y="4132485"/>
            <a:ext cx="199406" cy="13595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06FA1203-0C02-4E9E-A62C-71CCE683A0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8493" y="2809156"/>
            <a:ext cx="201185" cy="15241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D66EDF02-8B1A-43DC-A8D6-8B43519CD5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91964" y="3358195"/>
            <a:ext cx="275051" cy="20796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132990F8-44C0-4E14-8F5B-D23B0F8CD2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1076" y="2355123"/>
            <a:ext cx="249958" cy="18899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xmlns="" id="{09A34284-3DB8-4988-BF28-4B07B70FBDC3}"/>
                  </a:ext>
                </a:extLst>
              </p14:cNvPr>
              <p14:cNvContentPartPr/>
              <p14:nvPr/>
            </p14:nvContentPartPr>
            <p14:xfrm>
              <a:off x="7636721" y="3538262"/>
              <a:ext cx="492768" cy="518688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9A34284-3DB8-4988-BF28-4B07B70FBDC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622323" y="3524214"/>
                <a:ext cx="521204" cy="5471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xmlns="" id="{3D4B2C21-9032-4ABF-BFED-B80F96AE94DF}"/>
                  </a:ext>
                </a:extLst>
              </p14:cNvPr>
              <p14:cNvContentPartPr/>
              <p14:nvPr/>
            </p14:nvContentPartPr>
            <p14:xfrm>
              <a:off x="8256225" y="3394547"/>
              <a:ext cx="100224" cy="5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D4B2C21-9032-4ABF-BFED-B80F96AE94D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244705" y="3383315"/>
                <a:ext cx="122976" cy="285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xmlns="" id="{A793D631-4551-414D-AD29-1E621F88BA05}"/>
                  </a:ext>
                </a:extLst>
              </p14:cNvPr>
              <p14:cNvContentPartPr/>
              <p14:nvPr/>
            </p14:nvContentPartPr>
            <p14:xfrm>
              <a:off x="8407137" y="3161267"/>
              <a:ext cx="9504" cy="150336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793D631-4551-414D-AD29-1E621F88BA0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392515" y="3146881"/>
                <a:ext cx="38382" cy="1787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xmlns="" id="{CA515C33-BB3D-4CA1-A350-C246C7CF08B1}"/>
                  </a:ext>
                </a:extLst>
              </p14:cNvPr>
              <p14:cNvContentPartPr/>
              <p14:nvPr/>
            </p14:nvContentPartPr>
            <p14:xfrm>
              <a:off x="8320449" y="2989619"/>
              <a:ext cx="86976" cy="64512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A515C33-BB3D-4CA1-A350-C246C7CF08B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308929" y="2978099"/>
                <a:ext cx="109728" cy="872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xmlns="" id="{A75CE7B2-5453-4159-ADA5-391274083814}"/>
                  </a:ext>
                </a:extLst>
              </p14:cNvPr>
              <p14:cNvContentPartPr/>
              <p14:nvPr/>
            </p14:nvContentPartPr>
            <p14:xfrm>
              <a:off x="8142465" y="2849651"/>
              <a:ext cx="60768" cy="35712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75CE7B2-5453-4159-ADA5-391274083814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130945" y="2838419"/>
                <a:ext cx="83520" cy="584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xmlns="" id="{D3D3555E-48A9-4B21-A149-CEB265CBAA6E}"/>
                  </a:ext>
                </a:extLst>
              </p14:cNvPr>
              <p14:cNvContentPartPr/>
              <p14:nvPr/>
            </p14:nvContentPartPr>
            <p14:xfrm>
              <a:off x="7763169" y="2775347"/>
              <a:ext cx="262656" cy="47808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3D3555E-48A9-4B21-A149-CEB265CBAA6E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749987" y="2761933"/>
                <a:ext cx="288691" cy="74979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68AB8BD-AAC8-419D-9B9F-B130FF65737B}"/>
              </a:ext>
            </a:extLst>
          </p:cNvPr>
          <p:cNvSpPr txBox="1"/>
          <p:nvPr/>
        </p:nvSpPr>
        <p:spPr>
          <a:xfrm>
            <a:off x="6200717" y="1947742"/>
            <a:ext cx="155525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During the QB roll  the LJ calls a BSB on A88 @ B40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7D1076C5-7E34-43A6-882F-CA7DE25F20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84482" y="2652704"/>
            <a:ext cx="249958" cy="18899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xmlns="" id="{ED4E39AA-0E83-4739-B6BC-592DEA3EFC2E}"/>
                  </a:ext>
                </a:extLst>
              </p14:cNvPr>
              <p14:cNvContentPartPr/>
              <p14:nvPr/>
            </p14:nvContentPartPr>
            <p14:xfrm>
              <a:off x="7483809" y="2743091"/>
              <a:ext cx="288" cy="288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ED4E39AA-0E83-4739-B6BC-592DEA3EFC2E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472289" y="2731571"/>
                <a:ext cx="2304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xmlns="" id="{FB4B0C97-2ADE-4CDE-8AA6-4CED9C8DFB1E}"/>
                  </a:ext>
                </a:extLst>
              </p14:cNvPr>
              <p14:cNvContentPartPr/>
              <p14:nvPr/>
            </p14:nvContentPartPr>
            <p14:xfrm>
              <a:off x="5540385" y="2449619"/>
              <a:ext cx="1925856" cy="2937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FB4B0C97-2ADE-4CDE-8AA6-4CED9C8DFB1E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526346" y="2435579"/>
                <a:ext cx="1954294" cy="322200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D158D696-DA68-4C22-91C0-FAE8F67BD990}"/>
              </a:ext>
            </a:extLst>
          </p:cNvPr>
          <p:cNvSpPr txBox="1"/>
          <p:nvPr/>
        </p:nvSpPr>
        <p:spPr>
          <a:xfrm>
            <a:off x="6418467" y="3821737"/>
            <a:ext cx="70005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LOS A35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0CEAFC97-AB31-4BFB-B08C-6B87F07AE9EF}"/>
              </a:ext>
            </a:extLst>
          </p:cNvPr>
          <p:cNvSpPr txBox="1"/>
          <p:nvPr/>
        </p:nvSpPr>
        <p:spPr>
          <a:xfrm>
            <a:off x="4896337" y="1824631"/>
            <a:ext cx="64404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EOR B42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CD192F7D-9D81-421C-AA3F-5AF972317CAE}"/>
              </a:ext>
            </a:extLst>
          </p:cNvPr>
          <p:cNvSpPr txBox="1"/>
          <p:nvPr/>
        </p:nvSpPr>
        <p:spPr>
          <a:xfrm>
            <a:off x="5143738" y="150920"/>
            <a:ext cx="142930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2nd &amp; 5</a:t>
            </a:r>
          </a:p>
        </p:txBody>
      </p:sp>
    </p:spTree>
    <p:extLst>
      <p:ext uri="{BB962C8B-B14F-4D97-AF65-F5344CB8AC3E}">
        <p14:creationId xmlns:p14="http://schemas.microsoft.com/office/powerpoint/2010/main" val="356602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0" grpId="0" animBg="1"/>
      <p:bldP spid="3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328" y="475416"/>
            <a:ext cx="11290907" cy="62718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10A1838-30D7-4962-9D52-0DF47A31A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7746" y="2700775"/>
            <a:ext cx="250143" cy="1866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FF7247D-87EC-4532-88AE-527582D992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8409" y="3006232"/>
            <a:ext cx="194530" cy="14821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0E756F00-5BE9-403F-8C3A-101B4ADB53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1079" y="4433681"/>
            <a:ext cx="199406" cy="13595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D66EDF02-8B1A-43DC-A8D6-8B43519CD5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75803" y="4134258"/>
            <a:ext cx="249958" cy="18899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0E60C05-8DBF-4ED2-927D-94C1717D23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1350" y="3174462"/>
            <a:ext cx="249958" cy="18899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132990F8-44C0-4E14-8F5B-D23B0F8CD2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9069" y="3509238"/>
            <a:ext cx="249958" cy="18899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629831DF-5BB7-48DE-A3FF-013F61E7F2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93272" y="4955160"/>
            <a:ext cx="249958" cy="18899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B4E59FE-13BC-4F7D-B9BD-91C08A3B2042}"/>
              </a:ext>
            </a:extLst>
          </p:cNvPr>
          <p:cNvSpPr txBox="1"/>
          <p:nvPr/>
        </p:nvSpPr>
        <p:spPr>
          <a:xfrm>
            <a:off x="5456883" y="374602"/>
            <a:ext cx="1287796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  <a:r>
              <a:rPr lang="en-US" sz="2800" baseline="30000" dirty="0"/>
              <a:t>nd</a:t>
            </a:r>
            <a:r>
              <a:rPr lang="en-US" sz="2800" dirty="0"/>
              <a:t> &amp; 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9432BF50-DB90-4DAE-AE32-B0CC3BFA3842}"/>
              </a:ext>
            </a:extLst>
          </p:cNvPr>
          <p:cNvSpPr txBox="1"/>
          <p:nvPr/>
        </p:nvSpPr>
        <p:spPr>
          <a:xfrm>
            <a:off x="6225761" y="2177379"/>
            <a:ext cx="66132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LOS A-46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98AB9F1F-00A5-4671-A682-29D426C8BF30}"/>
              </a:ext>
            </a:extLst>
          </p:cNvPr>
          <p:cNvSpPr txBox="1"/>
          <p:nvPr/>
        </p:nvSpPr>
        <p:spPr>
          <a:xfrm>
            <a:off x="3713768" y="3923140"/>
            <a:ext cx="107028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A81 runs to B-34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44052CF3-A760-4328-A9FB-60CE51924602}"/>
              </a:ext>
            </a:extLst>
          </p:cNvPr>
          <p:cNvSpPr txBox="1"/>
          <p:nvPr/>
        </p:nvSpPr>
        <p:spPr>
          <a:xfrm>
            <a:off x="7165221" y="4723410"/>
            <a:ext cx="147202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Fumble rolls from B-48 to A-45, A81 recovers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02B09E3A-A88A-4EF7-8171-EF1E5869A1A0}"/>
              </a:ext>
            </a:extLst>
          </p:cNvPr>
          <p:cNvSpPr txBox="1"/>
          <p:nvPr/>
        </p:nvSpPr>
        <p:spPr>
          <a:xfrm>
            <a:off x="4069086" y="2355039"/>
            <a:ext cx="167988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B - BIB A11 @ B45 while the ball is loose after the fumble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2679C417-D7CF-4950-9680-007414942BDF}"/>
              </a:ext>
            </a:extLst>
          </p:cNvPr>
          <p:cNvSpPr txBox="1"/>
          <p:nvPr/>
        </p:nvSpPr>
        <p:spPr>
          <a:xfrm>
            <a:off x="7341418" y="2654721"/>
            <a:ext cx="892937" cy="2482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Pitch to A 23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xmlns="" id="{45F0BA58-5ACC-4BC5-BCD9-C00A6159BA77}"/>
                  </a:ext>
                </a:extLst>
              </p14:cNvPr>
              <p14:cNvContentPartPr/>
              <p14:nvPr/>
            </p14:nvContentPartPr>
            <p14:xfrm>
              <a:off x="2148768" y="1060632"/>
              <a:ext cx="360" cy="36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45F0BA58-5ACC-4BC5-BCD9-C00A6159BA7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41568" y="1053432"/>
                <a:ext cx="14400" cy="1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xmlns="" id="{0C60063E-3794-4C0C-AB19-E23BD9AEF849}"/>
                  </a:ext>
                </a:extLst>
              </p14:cNvPr>
              <p14:cNvContentPartPr/>
              <p14:nvPr/>
            </p14:nvContentPartPr>
            <p14:xfrm>
              <a:off x="7066497" y="3080339"/>
              <a:ext cx="72000" cy="71712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0C60063E-3794-4C0C-AB19-E23BD9AEF84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054977" y="3068819"/>
                <a:ext cx="94752" cy="944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xmlns="" id="{4D2789F3-3D2A-4B59-9CCD-0B5111A7EAA1}"/>
                  </a:ext>
                </a:extLst>
              </p14:cNvPr>
              <p14:cNvContentPartPr/>
              <p14:nvPr/>
            </p14:nvContentPartPr>
            <p14:xfrm>
              <a:off x="6782529" y="2796371"/>
              <a:ext cx="288" cy="288"/>
            </p14:xfrm>
          </p:contentPart>
        </mc:Choice>
        <mc:Fallback xmlns=""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4D2789F3-3D2A-4B59-9CCD-0B5111A7EAA1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771009" y="2784851"/>
                <a:ext cx="2304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xmlns="" id="{90B393C8-528C-4D43-B145-827C1B605FA7}"/>
                  </a:ext>
                </a:extLst>
              </p14:cNvPr>
              <p14:cNvContentPartPr/>
              <p14:nvPr/>
            </p14:nvContentPartPr>
            <p14:xfrm>
              <a:off x="6897729" y="2902931"/>
              <a:ext cx="77184" cy="73152"/>
            </p14:xfrm>
          </p:contentPart>
        </mc:Choice>
        <mc:Fallback xmlns=""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90B393C8-528C-4D43-B145-827C1B605FA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886209" y="2891411"/>
                <a:ext cx="99936" cy="959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xmlns="" id="{37E67CD5-4934-43BD-8BE6-F22C770FCF93}"/>
                  </a:ext>
                </a:extLst>
              </p14:cNvPr>
              <p14:cNvContentPartPr/>
              <p14:nvPr/>
            </p14:nvContentPartPr>
            <p14:xfrm>
              <a:off x="3266913" y="1535795"/>
              <a:ext cx="288" cy="288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37E67CD5-4934-43BD-8BE6-F22C770FCF9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255393" y="1524275"/>
                <a:ext cx="2304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xmlns="" id="{68B734D9-D367-406B-B28D-2528EE38ADD1}"/>
                  </a:ext>
                </a:extLst>
              </p14:cNvPr>
              <p14:cNvContentPartPr/>
              <p14:nvPr/>
            </p14:nvContentPartPr>
            <p14:xfrm>
              <a:off x="6737889" y="2724696"/>
              <a:ext cx="60768" cy="72539"/>
            </p14:xfrm>
          </p:contentPart>
        </mc:Choice>
        <mc:Fallback xmlns=""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68B734D9-D367-406B-B28D-2528EE38ADD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726369" y="2712853"/>
                <a:ext cx="83520" cy="959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xmlns="" id="{0DC61EC8-317A-4D4B-90FF-35F0B790D350}"/>
                  </a:ext>
                </a:extLst>
              </p14:cNvPr>
              <p14:cNvContentPartPr/>
              <p14:nvPr/>
            </p14:nvContentPartPr>
            <p14:xfrm>
              <a:off x="6246144" y="3282552"/>
              <a:ext cx="1289088" cy="961056"/>
            </p14:xfrm>
          </p:contentPart>
        </mc:Choice>
        <mc:Fallback xmlns=""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0DC61EC8-317A-4D4B-90FF-35F0B790D35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231745" y="3268154"/>
                <a:ext cx="1317526" cy="9894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xmlns="" id="{9B4876B4-32B0-4197-B47E-43AE715E111E}"/>
                  </a:ext>
                </a:extLst>
              </p14:cNvPr>
              <p14:cNvContentPartPr/>
              <p14:nvPr/>
            </p14:nvContentPartPr>
            <p14:xfrm>
              <a:off x="6294081" y="4349843"/>
              <a:ext cx="59040" cy="177984"/>
            </p14:xfrm>
          </p:contentPart>
        </mc:Choice>
        <mc:Fallback xmlns=""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9B4876B4-32B0-4197-B47E-43AE715E111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279681" y="4335431"/>
                <a:ext cx="87480" cy="2064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xmlns="" id="{62049059-A28A-40B4-BD8B-654A22CB3C17}"/>
                  </a:ext>
                </a:extLst>
              </p14:cNvPr>
              <p14:cNvContentPartPr/>
              <p14:nvPr/>
            </p14:nvContentPartPr>
            <p14:xfrm>
              <a:off x="6418497" y="4598387"/>
              <a:ext cx="64512" cy="130464"/>
            </p14:xfrm>
          </p:contentPart>
        </mc:Choice>
        <mc:Fallback xmlns=""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62049059-A28A-40B4-BD8B-654A22CB3C1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404081" y="4583971"/>
                <a:ext cx="92984" cy="1589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xmlns="" id="{0DC486E1-D7DC-49A1-B9B6-5F69F01B7F26}"/>
                  </a:ext>
                </a:extLst>
              </p14:cNvPr>
              <p14:cNvContentPartPr/>
              <p14:nvPr/>
            </p14:nvContentPartPr>
            <p14:xfrm>
              <a:off x="6622689" y="4767155"/>
              <a:ext cx="154080" cy="40896"/>
            </p14:xfrm>
          </p:contentPart>
        </mc:Choice>
        <mc:Fallback xmlns=""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0DC486E1-D7DC-49A1-B9B6-5F69F01B7F2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608289" y="4752806"/>
                <a:ext cx="182520" cy="692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xmlns="" id="{FD7A3941-0F37-49A9-9EA3-83B379CEF342}"/>
                  </a:ext>
                </a:extLst>
              </p14:cNvPr>
              <p14:cNvContentPartPr/>
              <p14:nvPr/>
            </p14:nvContentPartPr>
            <p14:xfrm>
              <a:off x="6853377" y="4864787"/>
              <a:ext cx="18720" cy="129024"/>
            </p14:xfrm>
          </p:contentPart>
        </mc:Choice>
        <mc:Fallback xmlns=""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FD7A3941-0F37-49A9-9EA3-83B379CEF34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838977" y="4850371"/>
                <a:ext cx="47160" cy="1574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xmlns="" id="{D7B7F081-E2D1-4DE3-99D8-4332B40DF26F}"/>
                  </a:ext>
                </a:extLst>
              </p14:cNvPr>
              <p14:cNvContentPartPr/>
              <p14:nvPr/>
            </p14:nvContentPartPr>
            <p14:xfrm>
              <a:off x="4919169" y="3623507"/>
              <a:ext cx="2014560" cy="186372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D7B7F081-E2D1-4DE3-99D8-4332B40DF26F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904769" y="3609107"/>
                <a:ext cx="2043000" cy="18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xmlns="" id="{51D399AA-C1BE-4156-BF2C-C3534B88E6EA}"/>
                  </a:ext>
                </a:extLst>
              </p14:cNvPr>
              <p14:cNvContentPartPr/>
              <p14:nvPr/>
            </p14:nvContentPartPr>
            <p14:xfrm>
              <a:off x="5028753" y="2758948"/>
              <a:ext cx="546984" cy="248400"/>
            </p14:xfrm>
          </p:contentPart>
        </mc:Choice>
        <mc:Fallback xmlns=""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51D399AA-C1BE-4156-BF2C-C3534B88E6E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021551" y="2751748"/>
                <a:ext cx="561028" cy="26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399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3" grpId="0" animBg="1"/>
      <p:bldP spid="44" grpId="0" animBg="1"/>
      <p:bldP spid="4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70" y="526741"/>
            <a:ext cx="11290907" cy="63180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10A1838-30D7-4962-9D52-0DF47A31A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5100" y="3300029"/>
            <a:ext cx="250143" cy="1866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FF7247D-87EC-4532-88AE-527582D992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19861" y="3172491"/>
            <a:ext cx="196060" cy="14937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D66EDF02-8B1A-43DC-A8D6-8B43519CD5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8656" y="1566148"/>
            <a:ext cx="249958" cy="18899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0E60C05-8DBF-4ED2-927D-94C1717D23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8115" y="2046064"/>
            <a:ext cx="249958" cy="18899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132990F8-44C0-4E14-8F5B-D23B0F8CD2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4541" y="3297712"/>
            <a:ext cx="249958" cy="188992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F6719F73-708F-4D2B-8639-8A0423B18CEB}"/>
              </a:ext>
            </a:extLst>
          </p:cNvPr>
          <p:cNvSpPr txBox="1"/>
          <p:nvPr/>
        </p:nvSpPr>
        <p:spPr>
          <a:xfrm>
            <a:off x="5225121" y="196201"/>
            <a:ext cx="147960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4th &amp; 15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3FED84BF-BF0E-4A41-9180-C16B049B8350}"/>
              </a:ext>
            </a:extLst>
          </p:cNvPr>
          <p:cNvSpPr txBox="1"/>
          <p:nvPr/>
        </p:nvSpPr>
        <p:spPr>
          <a:xfrm>
            <a:off x="6008469" y="3906529"/>
            <a:ext cx="658368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LOS- B45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E1467929-7484-440B-890B-7D6B67754489}"/>
              </a:ext>
            </a:extLst>
          </p:cNvPr>
          <p:cNvSpPr txBox="1"/>
          <p:nvPr/>
        </p:nvSpPr>
        <p:spPr>
          <a:xfrm>
            <a:off x="8467184" y="3751316"/>
            <a:ext cx="1342846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During the kick the B called R24 for an BBW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xmlns="" id="{E5FF5DA0-F41C-47FB-BC8C-30EA9ACFFEEE}"/>
                  </a:ext>
                </a:extLst>
              </p14:cNvPr>
              <p14:cNvContentPartPr/>
              <p14:nvPr/>
            </p14:nvContentPartPr>
            <p14:xfrm>
              <a:off x="5871168" y="3392208"/>
              <a:ext cx="292032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E5FF5DA0-F41C-47FB-BC8C-30EA9ACFFEE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58137" y="3378168"/>
                <a:ext cx="318428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xmlns="" id="{241D96D1-E95D-4279-8258-B8BAFD3D9019}"/>
                  </a:ext>
                </a:extLst>
              </p14:cNvPr>
              <p14:cNvContentPartPr/>
              <p14:nvPr/>
            </p14:nvContentPartPr>
            <p14:xfrm>
              <a:off x="5660928" y="3392208"/>
              <a:ext cx="109152" cy="288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41D96D1-E95D-4279-8258-B8BAFD3D901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49696" y="3380976"/>
                <a:ext cx="131904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xmlns="" id="{7BA3FDC1-675D-48FE-B101-0EDB90C94CA1}"/>
                  </a:ext>
                </a:extLst>
              </p14:cNvPr>
              <p14:cNvContentPartPr/>
              <p14:nvPr/>
            </p14:nvContentPartPr>
            <p14:xfrm>
              <a:off x="5386752" y="3392208"/>
              <a:ext cx="145728" cy="288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7BA3FDC1-675D-48FE-B101-0EDB90C94CA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372359" y="3380976"/>
                <a:ext cx="174154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xmlns="" id="{55766D21-2AA6-48FB-8535-78A312196FBF}"/>
                  </a:ext>
                </a:extLst>
              </p14:cNvPr>
              <p14:cNvContentPartPr/>
              <p14:nvPr/>
            </p14:nvContentPartPr>
            <p14:xfrm>
              <a:off x="5148864" y="3392208"/>
              <a:ext cx="109152" cy="288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55766D21-2AA6-48FB-8535-78A312196FB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137632" y="3380976"/>
                <a:ext cx="131904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xmlns="" id="{19214010-3597-4799-B6A2-D5A4BFE08379}"/>
                  </a:ext>
                </a:extLst>
              </p14:cNvPr>
              <p14:cNvContentPartPr/>
              <p14:nvPr/>
            </p14:nvContentPartPr>
            <p14:xfrm>
              <a:off x="4918266" y="3139468"/>
              <a:ext cx="274752" cy="107712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19214010-3597-4799-B6A2-D5A4BFE08379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903881" y="3125058"/>
                <a:ext cx="303162" cy="1361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xmlns="" id="{FF1BE839-BA5F-4CE1-A3CB-42358F900E77}"/>
                  </a:ext>
                </a:extLst>
              </p14:cNvPr>
              <p14:cNvContentPartPr/>
              <p14:nvPr/>
            </p14:nvContentPartPr>
            <p14:xfrm>
              <a:off x="5230368" y="3035376"/>
              <a:ext cx="300960" cy="46368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FF1BE839-BA5F-4CE1-A3CB-42358F900E7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215968" y="3020998"/>
                <a:ext cx="329400" cy="747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xmlns="" id="{189E422D-64D6-4DB5-BCDD-01664E46035E}"/>
                  </a:ext>
                </a:extLst>
              </p14:cNvPr>
              <p14:cNvContentPartPr/>
              <p14:nvPr/>
            </p14:nvContentPartPr>
            <p14:xfrm>
              <a:off x="5705856" y="2971152"/>
              <a:ext cx="255744" cy="3744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189E422D-64D6-4DB5-BCDD-01664E46035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691448" y="2956752"/>
                <a:ext cx="284200" cy="6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xmlns="" id="{675F7D50-9CED-464F-BC54-E750822CB042}"/>
                  </a:ext>
                </a:extLst>
              </p14:cNvPr>
              <p14:cNvContentPartPr/>
              <p14:nvPr/>
            </p14:nvContentPartPr>
            <p14:xfrm>
              <a:off x="6153696" y="2925648"/>
              <a:ext cx="320256" cy="9792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675F7D50-9CED-464F-BC54-E750822CB042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139662" y="2911141"/>
                <a:ext cx="348683" cy="384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xmlns="" id="{947C654B-14AA-4CB7-BDAB-707AB25996F9}"/>
                  </a:ext>
                </a:extLst>
              </p14:cNvPr>
              <p14:cNvContentPartPr/>
              <p14:nvPr/>
            </p14:nvContentPartPr>
            <p14:xfrm>
              <a:off x="6684192" y="2758032"/>
              <a:ext cx="246240" cy="104256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947C654B-14AA-4CB7-BDAB-707AB25996F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669792" y="2743652"/>
                <a:ext cx="274680" cy="1326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xmlns="" id="{D7F8CA22-F3D9-480E-B39A-4A301C89EE3B}"/>
                  </a:ext>
                </a:extLst>
              </p14:cNvPr>
              <p14:cNvContentPartPr/>
              <p14:nvPr/>
            </p14:nvContentPartPr>
            <p14:xfrm>
              <a:off x="7049952" y="2678832"/>
              <a:ext cx="301536" cy="37152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D7F8CA22-F3D9-480E-B39A-4A301C89EE3B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035559" y="2664404"/>
                <a:ext cx="329962" cy="656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xmlns="" id="{53026907-0790-43BF-BD4A-C7A8FE1CE8FB}"/>
                  </a:ext>
                </a:extLst>
              </p14:cNvPr>
              <p14:cNvContentPartPr/>
              <p14:nvPr/>
            </p14:nvContentPartPr>
            <p14:xfrm>
              <a:off x="7516224" y="2560176"/>
              <a:ext cx="273024" cy="82368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53026907-0790-43BF-BD4A-C7A8FE1CE8FB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501816" y="2546148"/>
                <a:ext cx="301479" cy="1107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xmlns="" id="{696B68DA-6C91-4BA0-90AD-9FDB3529737A}"/>
                  </a:ext>
                </a:extLst>
              </p14:cNvPr>
              <p14:cNvContentPartPr/>
              <p14:nvPr/>
            </p14:nvContentPartPr>
            <p14:xfrm>
              <a:off x="7936992" y="2486448"/>
              <a:ext cx="174240" cy="28512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696B68DA-6C91-4BA0-90AD-9FDB3529737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922592" y="2472012"/>
                <a:ext cx="202680" cy="570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xmlns="" id="{BD0B8B7F-F24F-4C6C-A806-FA6BF976F9E4}"/>
                  </a:ext>
                </a:extLst>
              </p14:cNvPr>
              <p14:cNvContentPartPr/>
              <p14:nvPr/>
            </p14:nvContentPartPr>
            <p14:xfrm>
              <a:off x="8266176" y="2365776"/>
              <a:ext cx="247680" cy="8496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BD0B8B7F-F24F-4C6C-A806-FA6BF976F9E4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251776" y="2351736"/>
                <a:ext cx="276120" cy="11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xmlns="" id="{3D779392-28AA-4462-895A-02D22C869803}"/>
                  </a:ext>
                </a:extLst>
              </p14:cNvPr>
              <p14:cNvContentPartPr/>
              <p14:nvPr/>
            </p14:nvContentPartPr>
            <p14:xfrm>
              <a:off x="8705088" y="2298384"/>
              <a:ext cx="72000" cy="15264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3D779392-28AA-4462-895A-02D22C869803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8693568" y="2286864"/>
                <a:ext cx="94752" cy="380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xmlns="" id="{83562A0B-CD80-4A82-91F2-6E2AAF292FC1}"/>
                  </a:ext>
                </a:extLst>
              </p14:cNvPr>
              <p14:cNvContentPartPr/>
              <p14:nvPr/>
            </p14:nvContentPartPr>
            <p14:xfrm>
              <a:off x="8979264" y="2140560"/>
              <a:ext cx="184032" cy="9072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83562A0B-CD80-4A82-91F2-6E2AAF292FC1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964858" y="2126520"/>
                <a:ext cx="212483" cy="11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xmlns="" id="{97584093-9318-423C-8FF3-4EE12293A473}"/>
                  </a:ext>
                </a:extLst>
              </p14:cNvPr>
              <p14:cNvContentPartPr/>
              <p14:nvPr/>
            </p14:nvContentPartPr>
            <p14:xfrm>
              <a:off x="9427392" y="2066544"/>
              <a:ext cx="511992" cy="45792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97584093-9318-423C-8FF3-4EE12293A47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412990" y="2052234"/>
                <a:ext cx="540436" cy="740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xmlns="" id="{99940FE8-04C3-4CC5-9E63-6E4F983B6320}"/>
                  </a:ext>
                </a:extLst>
              </p14:cNvPr>
              <p14:cNvContentPartPr/>
              <p14:nvPr/>
            </p14:nvContentPartPr>
            <p14:xfrm>
              <a:off x="10058400" y="1957680"/>
              <a:ext cx="175392" cy="9072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99940FE8-04C3-4CC5-9E63-6E4F983B6320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0043994" y="1943640"/>
                <a:ext cx="203844" cy="11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xmlns="" id="{AA65BE14-9548-4A5E-9C9A-CA7460EA3501}"/>
                  </a:ext>
                </a:extLst>
              </p14:cNvPr>
              <p14:cNvContentPartPr/>
              <p14:nvPr/>
            </p14:nvContentPartPr>
            <p14:xfrm>
              <a:off x="10323360" y="1828656"/>
              <a:ext cx="191232" cy="91872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AA65BE14-9548-4A5E-9C9A-CA7460EA3501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0309315" y="1814245"/>
                <a:ext cx="219683" cy="1203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xmlns="" id="{A8777BB9-A4D9-4D46-A62D-E21AE3AAB410}"/>
                  </a:ext>
                </a:extLst>
              </p14:cNvPr>
              <p14:cNvContentPartPr/>
              <p14:nvPr/>
            </p14:nvContentPartPr>
            <p14:xfrm>
              <a:off x="10597824" y="1644048"/>
              <a:ext cx="140832" cy="14832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A8777BB9-A4D9-4D46-A62D-E21AE3AAB410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0583417" y="1629683"/>
                <a:ext cx="169287" cy="176691"/>
              </a:xfrm>
              <a:prstGeom prst="rect">
                <a:avLst/>
              </a:prstGeom>
            </p:spPr>
          </p:pic>
        </mc:Fallback>
      </mc:AlternateContent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D542EA6A-75CE-4B21-8C5A-1FD21C71CD79}"/>
              </a:ext>
            </a:extLst>
          </p:cNvPr>
          <p:cNvSpPr txBox="1"/>
          <p:nvPr/>
        </p:nvSpPr>
        <p:spPr>
          <a:xfrm>
            <a:off x="10569711" y="1937526"/>
            <a:ext cx="658368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EOK EZ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04CFF9D3-8D4B-420D-B27C-233F675335D0}"/>
              </a:ext>
            </a:extLst>
          </p:cNvPr>
          <p:cNvSpPr txBox="1"/>
          <p:nvPr/>
        </p:nvSpPr>
        <p:spPr>
          <a:xfrm>
            <a:off x="5290177" y="1252011"/>
            <a:ext cx="1342846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Scrimmage Kick (Punt)</a:t>
            </a:r>
          </a:p>
        </p:txBody>
      </p:sp>
    </p:spTree>
    <p:extLst>
      <p:ext uri="{BB962C8B-B14F-4D97-AF65-F5344CB8AC3E}">
        <p14:creationId xmlns:p14="http://schemas.microsoft.com/office/powerpoint/2010/main" val="142926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7" grpId="0" animBg="1"/>
      <p:bldP spid="61" grpId="0" animBg="1"/>
      <p:bldP spid="3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69" y="457811"/>
            <a:ext cx="11290907" cy="62718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10A1838-30D7-4962-9D52-0DF47A31A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3898" y="3297179"/>
            <a:ext cx="188892" cy="1409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FF7247D-87EC-4532-88AE-527582D992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6565" y="2717563"/>
            <a:ext cx="196060" cy="14937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0E60C05-8DBF-4ED2-927D-94C1717D23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26565" y="3001817"/>
            <a:ext cx="190081" cy="14371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213ABCE-5BBD-40F6-98E7-92FB97A68D3C}"/>
              </a:ext>
            </a:extLst>
          </p:cNvPr>
          <p:cNvSpPr txBox="1"/>
          <p:nvPr/>
        </p:nvSpPr>
        <p:spPr>
          <a:xfrm>
            <a:off x="5225121" y="196201"/>
            <a:ext cx="147960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1st &amp; 10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B5FF02E-EEB5-4E9C-88B2-A99D00D3C28D}"/>
              </a:ext>
            </a:extLst>
          </p:cNvPr>
          <p:cNvSpPr txBox="1"/>
          <p:nvPr/>
        </p:nvSpPr>
        <p:spPr>
          <a:xfrm>
            <a:off x="10562180" y="1875772"/>
            <a:ext cx="696257" cy="4002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R calls FM on B56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186E97E-67EA-4C03-A05E-E178DFFEFBF0}"/>
              </a:ext>
            </a:extLst>
          </p:cNvPr>
          <p:cNvSpPr txBox="1"/>
          <p:nvPr/>
        </p:nvSpPr>
        <p:spPr>
          <a:xfrm>
            <a:off x="9315549" y="3799824"/>
            <a:ext cx="658368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LOS- A5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xmlns="" id="{9427B410-243E-4B00-B9C8-64D0E79C1B6C}"/>
                  </a:ext>
                </a:extLst>
              </p14:cNvPr>
              <p14:cNvContentPartPr/>
              <p14:nvPr/>
            </p14:nvContentPartPr>
            <p14:xfrm>
              <a:off x="10259424" y="3146256"/>
              <a:ext cx="481248" cy="209664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427B410-243E-4B00-B9C8-64D0E79C1B6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245026" y="3131871"/>
                <a:ext cx="509684" cy="238075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19447009-4029-49EA-AC44-59E7E148E3EC}"/>
              </a:ext>
            </a:extLst>
          </p:cNvPr>
          <p:cNvSpPr txBox="1"/>
          <p:nvPr/>
        </p:nvSpPr>
        <p:spPr>
          <a:xfrm>
            <a:off x="10581124" y="3661774"/>
            <a:ext cx="658368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Sack in the EZ</a:t>
            </a:r>
          </a:p>
        </p:txBody>
      </p:sp>
    </p:spTree>
    <p:extLst>
      <p:ext uri="{BB962C8B-B14F-4D97-AF65-F5344CB8AC3E}">
        <p14:creationId xmlns:p14="http://schemas.microsoft.com/office/powerpoint/2010/main" val="205177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70" y="526741"/>
            <a:ext cx="11290907" cy="63180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10A1838-30D7-4962-9D52-0DF47A31A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5100" y="3300029"/>
            <a:ext cx="250143" cy="1866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FF7247D-87EC-4532-88AE-527582D992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5922" y="3547237"/>
            <a:ext cx="196060" cy="14937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D66EDF02-8B1A-43DC-A8D6-8B43519CD5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8656" y="1566148"/>
            <a:ext cx="249958" cy="18899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0E60C05-8DBF-4ED2-927D-94C1717D23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8115" y="2046064"/>
            <a:ext cx="249958" cy="18899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132990F8-44C0-4E14-8F5B-D23B0F8CD2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0170" y="3310007"/>
            <a:ext cx="249958" cy="188992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F6719F73-708F-4D2B-8639-8A0423B18CEB}"/>
              </a:ext>
            </a:extLst>
          </p:cNvPr>
          <p:cNvSpPr txBox="1"/>
          <p:nvPr/>
        </p:nvSpPr>
        <p:spPr>
          <a:xfrm>
            <a:off x="5225121" y="196201"/>
            <a:ext cx="147960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4th &amp; 20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3FED84BF-BF0E-4A41-9180-C16B049B8350}"/>
              </a:ext>
            </a:extLst>
          </p:cNvPr>
          <p:cNvSpPr txBox="1"/>
          <p:nvPr/>
        </p:nvSpPr>
        <p:spPr>
          <a:xfrm>
            <a:off x="6008469" y="3906529"/>
            <a:ext cx="658368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LOS- B45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E1467929-7484-440B-890B-7D6B67754489}"/>
              </a:ext>
            </a:extLst>
          </p:cNvPr>
          <p:cNvSpPr txBox="1"/>
          <p:nvPr/>
        </p:nvSpPr>
        <p:spPr>
          <a:xfrm>
            <a:off x="6773963" y="3310007"/>
            <a:ext cx="1342846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U Calls Rough snapper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xmlns="" id="{E5FF5DA0-F41C-47FB-BC8C-30EA9ACFFEEE}"/>
                  </a:ext>
                </a:extLst>
              </p14:cNvPr>
              <p14:cNvContentPartPr/>
              <p14:nvPr/>
            </p14:nvContentPartPr>
            <p14:xfrm>
              <a:off x="5871168" y="3392208"/>
              <a:ext cx="292032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E5FF5DA0-F41C-47FB-BC8C-30EA9ACFFEE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58137" y="3378168"/>
                <a:ext cx="318428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xmlns="" id="{241D96D1-E95D-4279-8258-B8BAFD3D9019}"/>
                  </a:ext>
                </a:extLst>
              </p14:cNvPr>
              <p14:cNvContentPartPr/>
              <p14:nvPr/>
            </p14:nvContentPartPr>
            <p14:xfrm>
              <a:off x="5660928" y="3392208"/>
              <a:ext cx="109152" cy="288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41D96D1-E95D-4279-8258-B8BAFD3D901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49696" y="3380976"/>
                <a:ext cx="131904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xmlns="" id="{7BA3FDC1-675D-48FE-B101-0EDB90C94CA1}"/>
                  </a:ext>
                </a:extLst>
              </p14:cNvPr>
              <p14:cNvContentPartPr/>
              <p14:nvPr/>
            </p14:nvContentPartPr>
            <p14:xfrm>
              <a:off x="5386752" y="3392208"/>
              <a:ext cx="145728" cy="288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7BA3FDC1-675D-48FE-B101-0EDB90C94CA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372359" y="3380976"/>
                <a:ext cx="174154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xmlns="" id="{55766D21-2AA6-48FB-8535-78A312196FBF}"/>
                  </a:ext>
                </a:extLst>
              </p14:cNvPr>
              <p14:cNvContentPartPr/>
              <p14:nvPr/>
            </p14:nvContentPartPr>
            <p14:xfrm>
              <a:off x="5148864" y="3392208"/>
              <a:ext cx="109152" cy="288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55766D21-2AA6-48FB-8535-78A312196FB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137632" y="3380976"/>
                <a:ext cx="131904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xmlns="" id="{19214010-3597-4799-B6A2-D5A4BFE08379}"/>
                  </a:ext>
                </a:extLst>
              </p14:cNvPr>
              <p14:cNvContentPartPr/>
              <p14:nvPr/>
            </p14:nvContentPartPr>
            <p14:xfrm>
              <a:off x="4928688" y="3129264"/>
              <a:ext cx="274752" cy="107712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19214010-3597-4799-B6A2-D5A4BFE08379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914303" y="3114902"/>
                <a:ext cx="303162" cy="1360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xmlns="" id="{FF1BE839-BA5F-4CE1-A3CB-42358F900E77}"/>
                  </a:ext>
                </a:extLst>
              </p14:cNvPr>
              <p14:cNvContentPartPr/>
              <p14:nvPr/>
            </p14:nvContentPartPr>
            <p14:xfrm>
              <a:off x="5230368" y="3035376"/>
              <a:ext cx="300960" cy="46368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FF1BE839-BA5F-4CE1-A3CB-42358F900E7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215968" y="3020998"/>
                <a:ext cx="329400" cy="747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xmlns="" id="{189E422D-64D6-4DB5-BCDD-01664E46035E}"/>
                  </a:ext>
                </a:extLst>
              </p14:cNvPr>
              <p14:cNvContentPartPr/>
              <p14:nvPr/>
            </p14:nvContentPartPr>
            <p14:xfrm>
              <a:off x="5705856" y="2971152"/>
              <a:ext cx="255744" cy="3744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189E422D-64D6-4DB5-BCDD-01664E46035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691448" y="2956752"/>
                <a:ext cx="284200" cy="6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xmlns="" id="{675F7D50-9CED-464F-BC54-E750822CB042}"/>
                  </a:ext>
                </a:extLst>
              </p14:cNvPr>
              <p14:cNvContentPartPr/>
              <p14:nvPr/>
            </p14:nvContentPartPr>
            <p14:xfrm>
              <a:off x="6153696" y="2925648"/>
              <a:ext cx="320256" cy="9792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675F7D50-9CED-464F-BC54-E750822CB042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139662" y="2911141"/>
                <a:ext cx="348683" cy="384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xmlns="" id="{947C654B-14AA-4CB7-BDAB-707AB25996F9}"/>
                  </a:ext>
                </a:extLst>
              </p14:cNvPr>
              <p14:cNvContentPartPr/>
              <p14:nvPr/>
            </p14:nvContentPartPr>
            <p14:xfrm>
              <a:off x="6684192" y="2758032"/>
              <a:ext cx="246240" cy="104256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947C654B-14AA-4CB7-BDAB-707AB25996F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669792" y="2743652"/>
                <a:ext cx="274680" cy="1326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xmlns="" id="{D7F8CA22-F3D9-480E-B39A-4A301C89EE3B}"/>
                  </a:ext>
                </a:extLst>
              </p14:cNvPr>
              <p14:cNvContentPartPr/>
              <p14:nvPr/>
            </p14:nvContentPartPr>
            <p14:xfrm>
              <a:off x="7049952" y="2678832"/>
              <a:ext cx="301536" cy="37152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D7F8CA22-F3D9-480E-B39A-4A301C89EE3B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035559" y="2664404"/>
                <a:ext cx="329962" cy="656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xmlns="" id="{53026907-0790-43BF-BD4A-C7A8FE1CE8FB}"/>
                  </a:ext>
                </a:extLst>
              </p14:cNvPr>
              <p14:cNvContentPartPr/>
              <p14:nvPr/>
            </p14:nvContentPartPr>
            <p14:xfrm>
              <a:off x="7516224" y="2560176"/>
              <a:ext cx="273024" cy="82368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53026907-0790-43BF-BD4A-C7A8FE1CE8FB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501816" y="2546148"/>
                <a:ext cx="301479" cy="1107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xmlns="" id="{696B68DA-6C91-4BA0-90AD-9FDB3529737A}"/>
                  </a:ext>
                </a:extLst>
              </p14:cNvPr>
              <p14:cNvContentPartPr/>
              <p14:nvPr/>
            </p14:nvContentPartPr>
            <p14:xfrm>
              <a:off x="7936992" y="2486448"/>
              <a:ext cx="174240" cy="28512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696B68DA-6C91-4BA0-90AD-9FDB3529737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922592" y="2472012"/>
                <a:ext cx="202680" cy="570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xmlns="" id="{BD0B8B7F-F24F-4C6C-A806-FA6BF976F9E4}"/>
                  </a:ext>
                </a:extLst>
              </p14:cNvPr>
              <p14:cNvContentPartPr/>
              <p14:nvPr/>
            </p14:nvContentPartPr>
            <p14:xfrm>
              <a:off x="8266176" y="2365776"/>
              <a:ext cx="247680" cy="8496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BD0B8B7F-F24F-4C6C-A806-FA6BF976F9E4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251776" y="2351736"/>
                <a:ext cx="276120" cy="11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xmlns="" id="{3D779392-28AA-4462-895A-02D22C869803}"/>
                  </a:ext>
                </a:extLst>
              </p14:cNvPr>
              <p14:cNvContentPartPr/>
              <p14:nvPr/>
            </p14:nvContentPartPr>
            <p14:xfrm>
              <a:off x="8705088" y="2298384"/>
              <a:ext cx="72000" cy="15264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3D779392-28AA-4462-895A-02D22C869803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8693568" y="2286864"/>
                <a:ext cx="94752" cy="380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xmlns="" id="{83562A0B-CD80-4A82-91F2-6E2AAF292FC1}"/>
                  </a:ext>
                </a:extLst>
              </p14:cNvPr>
              <p14:cNvContentPartPr/>
              <p14:nvPr/>
            </p14:nvContentPartPr>
            <p14:xfrm>
              <a:off x="8979264" y="2140560"/>
              <a:ext cx="184032" cy="9072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83562A0B-CD80-4A82-91F2-6E2AAF292FC1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964858" y="2126520"/>
                <a:ext cx="212483" cy="11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xmlns="" id="{97584093-9318-423C-8FF3-4EE12293A473}"/>
                  </a:ext>
                </a:extLst>
              </p14:cNvPr>
              <p14:cNvContentPartPr/>
              <p14:nvPr/>
            </p14:nvContentPartPr>
            <p14:xfrm>
              <a:off x="9427392" y="2066544"/>
              <a:ext cx="511992" cy="45792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97584093-9318-423C-8FF3-4EE12293A47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412990" y="2052234"/>
                <a:ext cx="540436" cy="740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xmlns="" id="{99940FE8-04C3-4CC5-9E63-6E4F983B6320}"/>
                  </a:ext>
                </a:extLst>
              </p14:cNvPr>
              <p14:cNvContentPartPr/>
              <p14:nvPr/>
            </p14:nvContentPartPr>
            <p14:xfrm>
              <a:off x="10058400" y="1957680"/>
              <a:ext cx="175392" cy="9072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99940FE8-04C3-4CC5-9E63-6E4F983B6320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0043994" y="1943640"/>
                <a:ext cx="203844" cy="11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xmlns="" id="{AA65BE14-9548-4A5E-9C9A-CA7460EA3501}"/>
                  </a:ext>
                </a:extLst>
              </p14:cNvPr>
              <p14:cNvContentPartPr/>
              <p14:nvPr/>
            </p14:nvContentPartPr>
            <p14:xfrm>
              <a:off x="10323360" y="1828656"/>
              <a:ext cx="191232" cy="91872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AA65BE14-9548-4A5E-9C9A-CA7460EA3501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0309315" y="1814245"/>
                <a:ext cx="219683" cy="1203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xmlns="" id="{A8777BB9-A4D9-4D46-A62D-E21AE3AAB410}"/>
                  </a:ext>
                </a:extLst>
              </p14:cNvPr>
              <p14:cNvContentPartPr/>
              <p14:nvPr/>
            </p14:nvContentPartPr>
            <p14:xfrm>
              <a:off x="10597824" y="1644048"/>
              <a:ext cx="140832" cy="14832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A8777BB9-A4D9-4D46-A62D-E21AE3AAB410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0583417" y="1629683"/>
                <a:ext cx="169287" cy="176691"/>
              </a:xfrm>
              <a:prstGeom prst="rect">
                <a:avLst/>
              </a:prstGeom>
            </p:spPr>
          </p:pic>
        </mc:Fallback>
      </mc:AlternateContent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D542EA6A-75CE-4B21-8C5A-1FD21C71CD79}"/>
              </a:ext>
            </a:extLst>
          </p:cNvPr>
          <p:cNvSpPr txBox="1"/>
          <p:nvPr/>
        </p:nvSpPr>
        <p:spPr>
          <a:xfrm>
            <a:off x="10569711" y="1937526"/>
            <a:ext cx="658368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EOK EZ</a:t>
            </a:r>
          </a:p>
        </p:txBody>
      </p:sp>
    </p:spTree>
    <p:extLst>
      <p:ext uri="{BB962C8B-B14F-4D97-AF65-F5344CB8AC3E}">
        <p14:creationId xmlns:p14="http://schemas.microsoft.com/office/powerpoint/2010/main" val="173844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7" grpId="0" animBg="1"/>
      <p:bldP spid="6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70" y="347931"/>
            <a:ext cx="11290907" cy="62718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10A1838-30D7-4962-9D52-0DF47A31A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0569" y="3209436"/>
            <a:ext cx="196527" cy="14666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FF7247D-87EC-4532-88AE-527582D992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115" y="4538920"/>
            <a:ext cx="196058" cy="14937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06FA1203-0C02-4E9E-A62C-71CCE683A0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5115" y="4816049"/>
            <a:ext cx="201185" cy="15241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D66EDF02-8B1A-43DC-A8D6-8B43519CD5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6850" y="2282408"/>
            <a:ext cx="184806" cy="13973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0E60C05-8DBF-4ED2-927D-94C1717D23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29653" y="3178597"/>
            <a:ext cx="209075" cy="15808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132990F8-44C0-4E14-8F5B-D23B0F8CD2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6420" y="4067196"/>
            <a:ext cx="213674" cy="16155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ABB138D-0F90-4680-98BE-661890907B9D}"/>
              </a:ext>
            </a:extLst>
          </p:cNvPr>
          <p:cNvSpPr txBox="1"/>
          <p:nvPr/>
        </p:nvSpPr>
        <p:spPr>
          <a:xfrm>
            <a:off x="5650121" y="1837212"/>
            <a:ext cx="1483069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Completed catch by A81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421D525-7BF9-4202-A9B3-F83330DC244B}"/>
              </a:ext>
            </a:extLst>
          </p:cNvPr>
          <p:cNvSpPr txBox="1"/>
          <p:nvPr/>
        </p:nvSpPr>
        <p:spPr>
          <a:xfrm>
            <a:off x="3945705" y="2609124"/>
            <a:ext cx="671423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LOS A30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C2924AA5-6E12-48F2-BE08-83A37F087079}"/>
              </a:ext>
            </a:extLst>
          </p:cNvPr>
          <p:cNvSpPr txBox="1"/>
          <p:nvPr/>
        </p:nvSpPr>
        <p:spPr>
          <a:xfrm>
            <a:off x="4783619" y="4613609"/>
            <a:ext cx="1324573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R &amp; U calls QB for IFP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75A77F1-6E57-46C6-B564-137D60B5D37F}"/>
              </a:ext>
            </a:extLst>
          </p:cNvPr>
          <p:cNvSpPr txBox="1"/>
          <p:nvPr/>
        </p:nvSpPr>
        <p:spPr>
          <a:xfrm>
            <a:off x="4396354" y="389929"/>
            <a:ext cx="3415959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4th &amp; 7 w/0:02 on the clock in the 2</a:t>
            </a:r>
            <a:r>
              <a:rPr lang="en-US" sz="2800" baseline="30000" dirty="0"/>
              <a:t>nd</a:t>
            </a:r>
            <a:r>
              <a:rPr lang="en-US" sz="2800" dirty="0"/>
              <a:t> </a:t>
            </a:r>
            <a:r>
              <a:rPr lang="en-US" sz="2800" dirty="0" err="1"/>
              <a:t>Qtr</a:t>
            </a:r>
            <a:endParaRPr lang="en-US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xmlns="" id="{8FE9733F-F15D-4FAA-8A95-96C40D20AA7A}"/>
                  </a:ext>
                </a:extLst>
              </p14:cNvPr>
              <p14:cNvContentPartPr/>
              <p14:nvPr/>
            </p14:nvContentPartPr>
            <p14:xfrm>
              <a:off x="3886272" y="3275280"/>
              <a:ext cx="45792" cy="7488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FE9733F-F15D-4FAA-8A95-96C40D20AA7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875040" y="3264048"/>
                <a:ext cx="68544" cy="3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xmlns="" id="{A3CF547F-3A83-4647-8A0D-FDABFB0C8B22}"/>
                  </a:ext>
                </a:extLst>
              </p14:cNvPr>
              <p14:cNvContentPartPr/>
              <p14:nvPr/>
            </p14:nvContentPartPr>
            <p14:xfrm>
              <a:off x="3796416" y="3273552"/>
              <a:ext cx="16704" cy="288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3CF547F-3A83-4647-8A0D-FDABFB0C8B2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785184" y="3262032"/>
                <a:ext cx="39456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xmlns="" id="{5381F5F7-7670-419F-BD10-231DF8FA5574}"/>
                  </a:ext>
                </a:extLst>
              </p14:cNvPr>
              <p14:cNvContentPartPr/>
              <p14:nvPr/>
            </p14:nvContentPartPr>
            <p14:xfrm>
              <a:off x="3539808" y="3245904"/>
              <a:ext cx="163872" cy="18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381F5F7-7670-419F-BD10-231DF8FA557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525402" y="3231504"/>
                <a:ext cx="192325" cy="4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xmlns="" id="{2F5ADF03-B66F-41F9-912D-DCDD8742DA07}"/>
                  </a:ext>
                </a:extLst>
              </p14:cNvPr>
              <p14:cNvContentPartPr/>
              <p14:nvPr/>
            </p14:nvContentPartPr>
            <p14:xfrm>
              <a:off x="3428928" y="3346704"/>
              <a:ext cx="801792" cy="7704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F5ADF03-B66F-41F9-912D-DCDD8742DA0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414527" y="3332311"/>
                <a:ext cx="830235" cy="7988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xmlns="" id="{A72252F2-669D-4F06-9DCF-8E22760BBB27}"/>
                  </a:ext>
                </a:extLst>
              </p14:cNvPr>
              <p14:cNvContentPartPr/>
              <p14:nvPr/>
            </p14:nvContentPartPr>
            <p14:xfrm>
              <a:off x="4489632" y="3960432"/>
              <a:ext cx="238392" cy="163584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72252F2-669D-4F06-9DCF-8E22760BBB27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475228" y="3947627"/>
                <a:ext cx="266841" cy="1888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xmlns="" id="{C7635D63-C387-45AC-809E-E5BF2332A63E}"/>
                  </a:ext>
                </a:extLst>
              </p14:cNvPr>
              <p14:cNvContentPartPr/>
              <p14:nvPr/>
            </p14:nvContentPartPr>
            <p14:xfrm>
              <a:off x="4800384" y="3740400"/>
              <a:ext cx="174816" cy="1641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7635D63-C387-45AC-809E-E5BF2332A63E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786356" y="3726360"/>
                <a:ext cx="203233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xmlns="" id="{2E6527CE-DBA1-415B-9BE4-1F78D0C65FB5}"/>
                  </a:ext>
                </a:extLst>
              </p14:cNvPr>
              <p14:cNvContentPartPr/>
              <p14:nvPr/>
            </p14:nvContentPartPr>
            <p14:xfrm>
              <a:off x="5092992" y="3470544"/>
              <a:ext cx="156384" cy="141408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E6527CE-DBA1-415B-9BE4-1F78D0C65FB5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078939" y="3456511"/>
                <a:ext cx="184850" cy="1698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xmlns="" id="{52120A67-A34D-422D-A490-53C89C27A363}"/>
                  </a:ext>
                </a:extLst>
              </p14:cNvPr>
              <p14:cNvContentPartPr/>
              <p14:nvPr/>
            </p14:nvContentPartPr>
            <p14:xfrm>
              <a:off x="5340096" y="3194064"/>
              <a:ext cx="158976" cy="134496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52120A67-A34D-422D-A490-53C89C27A363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325709" y="3179679"/>
                <a:ext cx="187390" cy="1629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xmlns="" id="{3F6E6B5E-CDF5-40E1-BBFE-F1BE794151A9}"/>
                  </a:ext>
                </a:extLst>
              </p14:cNvPr>
              <p14:cNvContentPartPr/>
              <p14:nvPr/>
            </p14:nvContentPartPr>
            <p14:xfrm>
              <a:off x="5577696" y="2813616"/>
              <a:ext cx="224640" cy="249696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3F6E6B5E-CDF5-40E1-BBFE-F1BE794151A9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563296" y="2799584"/>
                <a:ext cx="253080" cy="27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xmlns="" id="{738B6824-A84C-4D98-9C9A-D50EFCAD6E37}"/>
                  </a:ext>
                </a:extLst>
              </p14:cNvPr>
              <p14:cNvContentPartPr/>
              <p14:nvPr/>
            </p14:nvContentPartPr>
            <p14:xfrm>
              <a:off x="5952672" y="2420496"/>
              <a:ext cx="234432" cy="203904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738B6824-A84C-4D98-9C9A-D50EFCAD6E37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938290" y="2406446"/>
                <a:ext cx="262837" cy="232364"/>
              </a:xfrm>
              <a:prstGeom prst="rect">
                <a:avLst/>
              </a:prstGeom>
            </p:spPr>
          </p:pic>
        </mc:Fallback>
      </mc:AlternateContent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74739712-BC37-4784-A2DE-303E3FAFC769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4278909" y="3770540"/>
            <a:ext cx="201185" cy="134124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4AC02EDA-B9B2-4769-865C-BC41FF4A739F}"/>
              </a:ext>
            </a:extLst>
          </p:cNvPr>
          <p:cNvSpPr txBox="1"/>
          <p:nvPr/>
        </p:nvSpPr>
        <p:spPr>
          <a:xfrm>
            <a:off x="2099586" y="3862195"/>
            <a:ext cx="1230067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R tossed bag to mark spot of pass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xmlns="" id="{1CBEA063-BBF4-4580-89C7-EE764130B0B8}"/>
                  </a:ext>
                </a:extLst>
              </p14:cNvPr>
              <p14:cNvContentPartPr/>
              <p14:nvPr/>
            </p14:nvContentPartPr>
            <p14:xfrm>
              <a:off x="3346560" y="3803184"/>
              <a:ext cx="901440" cy="27504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1CBEA063-BBF4-4580-89C7-EE764130B0B8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339360" y="3796344"/>
                <a:ext cx="915480" cy="28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5038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53" y="152841"/>
            <a:ext cx="11290907" cy="62718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80085D4-10B3-480B-BD95-C43683DFFA5C}"/>
              </a:ext>
            </a:extLst>
          </p:cNvPr>
          <p:cNvSpPr txBox="1"/>
          <p:nvPr/>
        </p:nvSpPr>
        <p:spPr>
          <a:xfrm>
            <a:off x="2235001" y="1485974"/>
            <a:ext cx="744809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As it relates to penalty enforcement how many types of plays are there</a:t>
            </a:r>
          </a:p>
          <a:p>
            <a:pPr algn="ctr"/>
            <a:endParaRPr lang="en-US" sz="1400" b="1" dirty="0"/>
          </a:p>
          <a:p>
            <a:pPr marL="1943100" lvl="3" indent="-571500">
              <a:buFont typeface="Wingdings" panose="05000000000000000000" pitchFamily="2" charset="2"/>
              <a:buChar char="Ø"/>
            </a:pPr>
            <a:r>
              <a:rPr lang="en-US" sz="4000" b="1" dirty="0"/>
              <a:t>  Loose-Ball Play</a:t>
            </a:r>
          </a:p>
          <a:p>
            <a:pPr marL="1943100" lvl="3" indent="-571500">
              <a:buFont typeface="Wingdings" panose="05000000000000000000" pitchFamily="2" charset="2"/>
              <a:buChar char="Ø"/>
            </a:pPr>
            <a:r>
              <a:rPr lang="en-US" sz="4000" b="1" dirty="0"/>
              <a:t>  Running Play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DAB7AF-E72C-4943-9CDC-0F815906A1F1}"/>
              </a:ext>
            </a:extLst>
          </p:cNvPr>
          <p:cNvSpPr txBox="1"/>
          <p:nvPr/>
        </p:nvSpPr>
        <p:spPr>
          <a:xfrm rot="16200000">
            <a:off x="815783" y="218489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9D698C3-508A-4377-874F-6CA028BCCF73}"/>
              </a:ext>
            </a:extLst>
          </p:cNvPr>
          <p:cNvSpPr txBox="1"/>
          <p:nvPr/>
        </p:nvSpPr>
        <p:spPr>
          <a:xfrm rot="16200000">
            <a:off x="833850" y="134695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CD75477-ADC3-43C0-B3BA-DA69A693DC3B}"/>
              </a:ext>
            </a:extLst>
          </p:cNvPr>
          <p:cNvSpPr txBox="1"/>
          <p:nvPr/>
        </p:nvSpPr>
        <p:spPr>
          <a:xfrm rot="16200000">
            <a:off x="828570" y="2962912"/>
            <a:ext cx="414417" cy="592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5A1176E-17A8-4697-91DB-E1FE00E81D4B}"/>
              </a:ext>
            </a:extLst>
          </p:cNvPr>
          <p:cNvSpPr txBox="1"/>
          <p:nvPr/>
        </p:nvSpPr>
        <p:spPr>
          <a:xfrm rot="16200000">
            <a:off x="815784" y="380318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49171B77-BB89-45F0-8525-F7163EAC4ADE}"/>
              </a:ext>
            </a:extLst>
          </p:cNvPr>
          <p:cNvSpPr txBox="1"/>
          <p:nvPr/>
        </p:nvSpPr>
        <p:spPr>
          <a:xfrm rot="16200000">
            <a:off x="826228" y="4601463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C7E6E88-1B97-467A-A249-8FD36D6624E6}"/>
              </a:ext>
            </a:extLst>
          </p:cNvPr>
          <p:cNvSpPr txBox="1"/>
          <p:nvPr/>
        </p:nvSpPr>
        <p:spPr>
          <a:xfrm rot="5400000">
            <a:off x="10685284" y="2996377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6376B7F-122B-4876-A3ED-E0A8E2AC3F94}"/>
              </a:ext>
            </a:extLst>
          </p:cNvPr>
          <p:cNvSpPr txBox="1"/>
          <p:nvPr/>
        </p:nvSpPr>
        <p:spPr>
          <a:xfrm rot="5400000">
            <a:off x="10692906" y="3724849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5714F0A-22C0-4F8B-BD90-EFDA02EF2B58}"/>
              </a:ext>
            </a:extLst>
          </p:cNvPr>
          <p:cNvSpPr txBox="1"/>
          <p:nvPr/>
        </p:nvSpPr>
        <p:spPr>
          <a:xfrm rot="5400000">
            <a:off x="10685283" y="460146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EE446FA-15C2-4BDE-BB59-630734CAC288}"/>
              </a:ext>
            </a:extLst>
          </p:cNvPr>
          <p:cNvSpPr txBox="1"/>
          <p:nvPr/>
        </p:nvSpPr>
        <p:spPr>
          <a:xfrm rot="5400000">
            <a:off x="10684060" y="219768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8FC058F-7627-4FCE-BD01-FA52705ECAF2}"/>
              </a:ext>
            </a:extLst>
          </p:cNvPr>
          <p:cNvSpPr txBox="1"/>
          <p:nvPr/>
        </p:nvSpPr>
        <p:spPr>
          <a:xfrm rot="5400000">
            <a:off x="10682837" y="131739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EFF31C1-A18E-435C-A777-303298D1D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636" y="5309431"/>
            <a:ext cx="1140332" cy="5082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E138EA9-1A46-4686-8349-4A79E6B0D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0630" y="5259192"/>
            <a:ext cx="1043178" cy="55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4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70" y="347931"/>
            <a:ext cx="11290907" cy="62718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10A1838-30D7-4962-9D52-0DF47A31A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1998" y="3145928"/>
            <a:ext cx="250143" cy="1866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FF7247D-87EC-4532-88AE-527582D992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1241" y="3670837"/>
            <a:ext cx="196060" cy="14937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06FA1203-0C02-4E9E-A62C-71CCE683A0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6525" y="5087908"/>
            <a:ext cx="201185" cy="15241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D66EDF02-8B1A-43DC-A8D6-8B43519CD5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13752" y="3238107"/>
            <a:ext cx="249958" cy="18899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0E60C05-8DBF-4ED2-927D-94C1717D23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91157" y="2539919"/>
            <a:ext cx="249958" cy="18899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132990F8-44C0-4E14-8F5B-D23B0F8CD2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41765" y="3145928"/>
            <a:ext cx="249958" cy="18899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C82B6E6-6CF5-443F-9639-A49760C3058E}"/>
              </a:ext>
            </a:extLst>
          </p:cNvPr>
          <p:cNvSpPr txBox="1"/>
          <p:nvPr/>
        </p:nvSpPr>
        <p:spPr>
          <a:xfrm>
            <a:off x="9060371" y="4310615"/>
            <a:ext cx="1060045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After </a:t>
            </a:r>
            <a:r>
              <a:rPr lang="en-US" sz="1000" dirty="0" err="1"/>
              <a:t>Int</a:t>
            </a:r>
            <a:r>
              <a:rPr lang="en-US" sz="1000" dirty="0"/>
              <a:t>, there is a  Hold by B36 @ the 10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2E20CAF-E461-42CF-946B-17F4E058F6F6}"/>
              </a:ext>
            </a:extLst>
          </p:cNvPr>
          <p:cNvSpPr txBox="1"/>
          <p:nvPr/>
        </p:nvSpPr>
        <p:spPr>
          <a:xfrm>
            <a:off x="10304034" y="1985187"/>
            <a:ext cx="1269391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 err="1"/>
              <a:t>Int</a:t>
            </a:r>
            <a:r>
              <a:rPr lang="en-US" sz="1000" dirty="0"/>
              <a:t> By B19 in the EZ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9E19783-918F-44A2-A69D-988DD0B662C1}"/>
              </a:ext>
            </a:extLst>
          </p:cNvPr>
          <p:cNvSpPr txBox="1"/>
          <p:nvPr/>
        </p:nvSpPr>
        <p:spPr>
          <a:xfrm>
            <a:off x="8377694" y="5468251"/>
            <a:ext cx="1458848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After the paly B24 applies a hit to DP A74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268824C-FC95-4629-824D-05E6D72598FA}"/>
              </a:ext>
            </a:extLst>
          </p:cNvPr>
          <p:cNvSpPr txBox="1"/>
          <p:nvPr/>
        </p:nvSpPr>
        <p:spPr>
          <a:xfrm>
            <a:off x="8738106" y="2396621"/>
            <a:ext cx="662286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LOS B15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9227F69-339E-4177-8BA3-F8C030404B30}"/>
              </a:ext>
            </a:extLst>
          </p:cNvPr>
          <p:cNvSpPr txBox="1"/>
          <p:nvPr/>
        </p:nvSpPr>
        <p:spPr>
          <a:xfrm>
            <a:off x="10658779" y="3607391"/>
            <a:ext cx="559903" cy="2492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EOR EZ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xmlns="" id="{1C062A4D-E788-44C4-89CB-00B6B25B9237}"/>
                  </a:ext>
                </a:extLst>
              </p14:cNvPr>
              <p14:cNvContentPartPr/>
              <p14:nvPr/>
            </p14:nvContentPartPr>
            <p14:xfrm>
              <a:off x="8678592" y="3227184"/>
              <a:ext cx="154656" cy="19296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C062A4D-E788-44C4-89CB-00B6B25B923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664205" y="3212891"/>
                <a:ext cx="183070" cy="475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xmlns="" id="{C1E4F00D-5A1C-4CEB-A987-A8AF4C072465}"/>
                  </a:ext>
                </a:extLst>
              </p14:cNvPr>
              <p14:cNvContentPartPr/>
              <p14:nvPr/>
            </p14:nvContentPartPr>
            <p14:xfrm>
              <a:off x="8477280" y="3236976"/>
              <a:ext cx="99936" cy="288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1E4F00D-5A1C-4CEB-A987-A8AF4C072465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466048" y="3225456"/>
                <a:ext cx="122688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xmlns="" id="{110CCBC8-AAB2-4875-BB6B-6966F0750761}"/>
                  </a:ext>
                </a:extLst>
              </p14:cNvPr>
              <p14:cNvContentPartPr/>
              <p14:nvPr/>
            </p14:nvContentPartPr>
            <p14:xfrm>
              <a:off x="8230464" y="3236976"/>
              <a:ext cx="127296" cy="288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10CCBC8-AAB2-4875-BB6B-6966F075076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216080" y="3225456"/>
                <a:ext cx="155704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xmlns="" id="{D0A6E577-0F82-4D9F-8AA8-8F7E8A7A0EEC}"/>
                  </a:ext>
                </a:extLst>
              </p14:cNvPr>
              <p14:cNvContentPartPr/>
              <p14:nvPr/>
            </p14:nvContentPartPr>
            <p14:xfrm>
              <a:off x="8229600" y="3099600"/>
              <a:ext cx="118368" cy="55008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0A6E577-0F82-4D9F-8AA8-8F7E8A7A0EEC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215252" y="3085669"/>
                <a:ext cx="146705" cy="832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xmlns="" id="{8F2CF772-1ACE-44EA-BE9D-9FA1387F9951}"/>
                  </a:ext>
                </a:extLst>
              </p14:cNvPr>
              <p14:cNvContentPartPr/>
              <p14:nvPr/>
            </p14:nvContentPartPr>
            <p14:xfrm>
              <a:off x="8439840" y="3007728"/>
              <a:ext cx="173664" cy="374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F2CF772-1ACE-44EA-BE9D-9FA1387F995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425428" y="2993328"/>
                <a:ext cx="202128" cy="6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xmlns="" id="{95DD3DDC-D6C3-45E8-8F84-51893283AB25}"/>
                  </a:ext>
                </a:extLst>
              </p14:cNvPr>
              <p14:cNvContentPartPr/>
              <p14:nvPr/>
            </p14:nvContentPartPr>
            <p14:xfrm>
              <a:off x="8741664" y="2907216"/>
              <a:ext cx="255168" cy="374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95DD3DDC-D6C3-45E8-8F84-51893283AB25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727268" y="2892816"/>
                <a:ext cx="283600" cy="6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xmlns="" id="{A85F06DE-56C4-43F3-9FA4-94E3C0D31E6E}"/>
                  </a:ext>
                </a:extLst>
              </p14:cNvPr>
              <p14:cNvContentPartPr/>
              <p14:nvPr/>
            </p14:nvContentPartPr>
            <p14:xfrm>
              <a:off x="9144000" y="2742480"/>
              <a:ext cx="273888" cy="921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85F06DE-56C4-43F3-9FA4-94E3C0D31E6E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129604" y="2728495"/>
                <a:ext cx="302321" cy="1204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xmlns="" id="{80ED0BF6-4DEB-4810-9193-A8B107F27D64}"/>
                  </a:ext>
                </a:extLst>
              </p14:cNvPr>
              <p14:cNvContentPartPr/>
              <p14:nvPr/>
            </p14:nvContentPartPr>
            <p14:xfrm>
              <a:off x="9656064" y="2660112"/>
              <a:ext cx="228384" cy="28512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0ED0BF6-4DEB-4810-9193-A8B107F27D64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9641655" y="2645676"/>
                <a:ext cx="256842" cy="570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xmlns="" id="{159BB7A8-BF87-470E-BBF9-160A511CE4DC}"/>
                  </a:ext>
                </a:extLst>
              </p14:cNvPr>
              <p14:cNvContentPartPr/>
              <p14:nvPr/>
            </p14:nvContentPartPr>
            <p14:xfrm>
              <a:off x="10076544" y="2605392"/>
              <a:ext cx="246240" cy="19296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159BB7A8-BF87-470E-BBF9-160A511CE4DC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0062144" y="2591099"/>
                <a:ext cx="274680" cy="475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xmlns="" id="{8ED1AE80-3ED9-4BB0-BEBD-3AC268AD4D84}"/>
                  </a:ext>
                </a:extLst>
              </p14:cNvPr>
              <p14:cNvContentPartPr/>
              <p14:nvPr/>
            </p14:nvContentPartPr>
            <p14:xfrm>
              <a:off x="10570464" y="2596752"/>
              <a:ext cx="209664" cy="288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8ED1AE80-3ED9-4BB0-BEBD-3AC268AD4D84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0556054" y="2585520"/>
                <a:ext cx="238124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xmlns="" id="{C194E7A7-9392-4DAE-9007-0E99A2E59E01}"/>
                  </a:ext>
                </a:extLst>
              </p14:cNvPr>
              <p14:cNvContentPartPr/>
              <p14:nvPr/>
            </p14:nvContentPartPr>
            <p14:xfrm>
              <a:off x="10844640" y="2697264"/>
              <a:ext cx="74016" cy="502272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C194E7A7-9392-4DAE-9007-0E99A2E59E01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0830627" y="2683222"/>
                <a:ext cx="102401" cy="53071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661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0" grpId="0" animBg="1"/>
      <p:bldP spid="2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53" y="152841"/>
            <a:ext cx="11290907" cy="62718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80085D4-10B3-480B-BD95-C43683DFFA5C}"/>
              </a:ext>
            </a:extLst>
          </p:cNvPr>
          <p:cNvSpPr txBox="1"/>
          <p:nvPr/>
        </p:nvSpPr>
        <p:spPr>
          <a:xfrm>
            <a:off x="2173140" y="1302036"/>
            <a:ext cx="77943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Double and Multiple Fouls</a:t>
            </a:r>
          </a:p>
          <a:p>
            <a:pPr algn="ctr"/>
            <a:r>
              <a:rPr lang="en-US" sz="6000" b="1" dirty="0"/>
              <a:t>Double Means “Two” Both Teams Foul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DAB7AF-E72C-4943-9CDC-0F815906A1F1}"/>
              </a:ext>
            </a:extLst>
          </p:cNvPr>
          <p:cNvSpPr txBox="1"/>
          <p:nvPr/>
        </p:nvSpPr>
        <p:spPr>
          <a:xfrm rot="16200000">
            <a:off x="815783" y="218489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9D698C3-508A-4377-874F-6CA028BCCF73}"/>
              </a:ext>
            </a:extLst>
          </p:cNvPr>
          <p:cNvSpPr txBox="1"/>
          <p:nvPr/>
        </p:nvSpPr>
        <p:spPr>
          <a:xfrm rot="16200000">
            <a:off x="833850" y="134695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CD75477-ADC3-43C0-B3BA-DA69A693DC3B}"/>
              </a:ext>
            </a:extLst>
          </p:cNvPr>
          <p:cNvSpPr txBox="1"/>
          <p:nvPr/>
        </p:nvSpPr>
        <p:spPr>
          <a:xfrm rot="16200000">
            <a:off x="828570" y="2962912"/>
            <a:ext cx="414417" cy="592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5A1176E-17A8-4697-91DB-E1FE00E81D4B}"/>
              </a:ext>
            </a:extLst>
          </p:cNvPr>
          <p:cNvSpPr txBox="1"/>
          <p:nvPr/>
        </p:nvSpPr>
        <p:spPr>
          <a:xfrm rot="16200000">
            <a:off x="815784" y="380318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49171B77-BB89-45F0-8525-F7163EAC4ADE}"/>
              </a:ext>
            </a:extLst>
          </p:cNvPr>
          <p:cNvSpPr txBox="1"/>
          <p:nvPr/>
        </p:nvSpPr>
        <p:spPr>
          <a:xfrm rot="16200000">
            <a:off x="826228" y="4601463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C7E6E88-1B97-467A-A249-8FD36D6624E6}"/>
              </a:ext>
            </a:extLst>
          </p:cNvPr>
          <p:cNvSpPr txBox="1"/>
          <p:nvPr/>
        </p:nvSpPr>
        <p:spPr>
          <a:xfrm rot="5400000">
            <a:off x="10685284" y="2996377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6376B7F-122B-4876-A3ED-E0A8E2AC3F94}"/>
              </a:ext>
            </a:extLst>
          </p:cNvPr>
          <p:cNvSpPr txBox="1"/>
          <p:nvPr/>
        </p:nvSpPr>
        <p:spPr>
          <a:xfrm rot="5400000">
            <a:off x="10692906" y="3724849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5714F0A-22C0-4F8B-BD90-EFDA02EF2B58}"/>
              </a:ext>
            </a:extLst>
          </p:cNvPr>
          <p:cNvSpPr txBox="1"/>
          <p:nvPr/>
        </p:nvSpPr>
        <p:spPr>
          <a:xfrm rot="5400000">
            <a:off x="10685283" y="460146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EE446FA-15C2-4BDE-BB59-630734CAC288}"/>
              </a:ext>
            </a:extLst>
          </p:cNvPr>
          <p:cNvSpPr txBox="1"/>
          <p:nvPr/>
        </p:nvSpPr>
        <p:spPr>
          <a:xfrm rot="5400000">
            <a:off x="10684060" y="219768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8FC058F-7627-4FCE-BD01-FA52705ECAF2}"/>
              </a:ext>
            </a:extLst>
          </p:cNvPr>
          <p:cNvSpPr txBox="1"/>
          <p:nvPr/>
        </p:nvSpPr>
        <p:spPr>
          <a:xfrm rot="5400000">
            <a:off x="10682837" y="131739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EFF31C1-A18E-435C-A777-303298D1D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636" y="5309431"/>
            <a:ext cx="1140332" cy="5082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E138EA9-1A46-4686-8349-4A79E6B0D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0630" y="5259192"/>
            <a:ext cx="1043178" cy="55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2132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70" y="347931"/>
            <a:ext cx="11290907" cy="627184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FF7247D-87EC-4532-88AE-527582D99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6652" y="2852438"/>
            <a:ext cx="196060" cy="14937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06FA1203-0C02-4E9E-A62C-71CCE683A0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4742" y="2849404"/>
            <a:ext cx="201185" cy="15241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2E20CAF-E461-42CF-946B-17F4E058F6F6}"/>
              </a:ext>
            </a:extLst>
          </p:cNvPr>
          <p:cNvSpPr txBox="1"/>
          <p:nvPr/>
        </p:nvSpPr>
        <p:spPr>
          <a:xfrm>
            <a:off x="7639987" y="3915471"/>
            <a:ext cx="1269391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Live Ball Foul by 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9E19783-918F-44A2-A69D-988DD0B662C1}"/>
              </a:ext>
            </a:extLst>
          </p:cNvPr>
          <p:cNvSpPr txBox="1"/>
          <p:nvPr/>
        </p:nvSpPr>
        <p:spPr>
          <a:xfrm>
            <a:off x="3060550" y="3856652"/>
            <a:ext cx="1324573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Live Ball Foul by 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1C679859-EF92-4C6C-88E6-61035D455EE2}"/>
              </a:ext>
            </a:extLst>
          </p:cNvPr>
          <p:cNvSpPr txBox="1"/>
          <p:nvPr/>
        </p:nvSpPr>
        <p:spPr>
          <a:xfrm>
            <a:off x="5719887" y="4657122"/>
            <a:ext cx="503360" cy="2522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Offset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0ADC1917-FFFF-45D8-8376-F0C236356B70}"/>
              </a:ext>
            </a:extLst>
          </p:cNvPr>
          <p:cNvSpPr txBox="1"/>
          <p:nvPr/>
        </p:nvSpPr>
        <p:spPr>
          <a:xfrm>
            <a:off x="5309281" y="2256305"/>
            <a:ext cx="1473260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No Change of Possession</a:t>
            </a:r>
          </a:p>
        </p:txBody>
      </p:sp>
    </p:spTree>
    <p:extLst>
      <p:ext uri="{BB962C8B-B14F-4D97-AF65-F5344CB8AC3E}">
        <p14:creationId xmlns:p14="http://schemas.microsoft.com/office/powerpoint/2010/main" val="387754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34" grpId="0" animBg="1"/>
      <p:bldP spid="3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70" y="347931"/>
            <a:ext cx="11290907" cy="627184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FF7247D-87EC-4532-88AE-527582D99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6652" y="2852438"/>
            <a:ext cx="196060" cy="14937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06FA1203-0C02-4E9E-A62C-71CCE683A0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4742" y="2849404"/>
            <a:ext cx="201185" cy="15241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2E20CAF-E461-42CF-946B-17F4E058F6F6}"/>
              </a:ext>
            </a:extLst>
          </p:cNvPr>
          <p:cNvSpPr txBox="1"/>
          <p:nvPr/>
        </p:nvSpPr>
        <p:spPr>
          <a:xfrm>
            <a:off x="7639987" y="3915471"/>
            <a:ext cx="1269391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Live Ball Foul by 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9E19783-918F-44A2-A69D-988DD0B662C1}"/>
              </a:ext>
            </a:extLst>
          </p:cNvPr>
          <p:cNvSpPr txBox="1"/>
          <p:nvPr/>
        </p:nvSpPr>
        <p:spPr>
          <a:xfrm>
            <a:off x="3060550" y="3856652"/>
            <a:ext cx="1324573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Live Ball Foul by 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1C679859-EF92-4C6C-88E6-61035D455EE2}"/>
              </a:ext>
            </a:extLst>
          </p:cNvPr>
          <p:cNvSpPr txBox="1"/>
          <p:nvPr/>
        </p:nvSpPr>
        <p:spPr>
          <a:xfrm>
            <a:off x="5719887" y="4657122"/>
            <a:ext cx="503360" cy="2522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Offset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0ADC1917-FFFF-45D8-8376-F0C236356B70}"/>
              </a:ext>
            </a:extLst>
          </p:cNvPr>
          <p:cNvSpPr txBox="1"/>
          <p:nvPr/>
        </p:nvSpPr>
        <p:spPr>
          <a:xfrm>
            <a:off x="5157272" y="2102417"/>
            <a:ext cx="161530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Change of Possession and B’s fouls before the change </a:t>
            </a:r>
          </a:p>
        </p:txBody>
      </p:sp>
    </p:spTree>
    <p:extLst>
      <p:ext uri="{BB962C8B-B14F-4D97-AF65-F5344CB8AC3E}">
        <p14:creationId xmlns:p14="http://schemas.microsoft.com/office/powerpoint/2010/main" val="26295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34" grpId="0" animBg="1"/>
      <p:bldP spid="3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70" y="347931"/>
            <a:ext cx="11290907" cy="627184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FF7247D-87EC-4532-88AE-527582D99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6652" y="2852438"/>
            <a:ext cx="196060" cy="14937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06FA1203-0C02-4E9E-A62C-71CCE683A0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4742" y="2849404"/>
            <a:ext cx="201185" cy="15241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2E20CAF-E461-42CF-946B-17F4E058F6F6}"/>
              </a:ext>
            </a:extLst>
          </p:cNvPr>
          <p:cNvSpPr txBox="1"/>
          <p:nvPr/>
        </p:nvSpPr>
        <p:spPr>
          <a:xfrm>
            <a:off x="7639987" y="3915471"/>
            <a:ext cx="1269391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Live Ball Foul by 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9E19783-918F-44A2-A69D-988DD0B662C1}"/>
              </a:ext>
            </a:extLst>
          </p:cNvPr>
          <p:cNvSpPr txBox="1"/>
          <p:nvPr/>
        </p:nvSpPr>
        <p:spPr>
          <a:xfrm>
            <a:off x="3060550" y="3856652"/>
            <a:ext cx="1324573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Live Ball Foul by 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1C679859-EF92-4C6C-88E6-61035D455EE2}"/>
              </a:ext>
            </a:extLst>
          </p:cNvPr>
          <p:cNvSpPr txBox="1"/>
          <p:nvPr/>
        </p:nvSpPr>
        <p:spPr>
          <a:xfrm>
            <a:off x="5177260" y="4515080"/>
            <a:ext cx="1595314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B can keep the ball but their foul will be accessed 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0ADC1917-FFFF-45D8-8376-F0C236356B70}"/>
              </a:ext>
            </a:extLst>
          </p:cNvPr>
          <p:cNvSpPr txBox="1"/>
          <p:nvPr/>
        </p:nvSpPr>
        <p:spPr>
          <a:xfrm>
            <a:off x="5205555" y="2031396"/>
            <a:ext cx="1518736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Change of Possession and B fouls after the change </a:t>
            </a:r>
          </a:p>
        </p:txBody>
      </p:sp>
    </p:spTree>
    <p:extLst>
      <p:ext uri="{BB962C8B-B14F-4D97-AF65-F5344CB8AC3E}">
        <p14:creationId xmlns:p14="http://schemas.microsoft.com/office/powerpoint/2010/main" val="109855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34" grpId="0" animBg="1"/>
      <p:bldP spid="3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70" y="347931"/>
            <a:ext cx="11290907" cy="627184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FF7247D-87EC-4532-88AE-527582D99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9987" y="2823272"/>
            <a:ext cx="196060" cy="14937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06FA1203-0C02-4E9E-A62C-71CCE683A0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4742" y="2849404"/>
            <a:ext cx="201185" cy="15241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2E20CAF-E461-42CF-946B-17F4E058F6F6}"/>
              </a:ext>
            </a:extLst>
          </p:cNvPr>
          <p:cNvSpPr txBox="1"/>
          <p:nvPr/>
        </p:nvSpPr>
        <p:spPr>
          <a:xfrm>
            <a:off x="7489066" y="3798252"/>
            <a:ext cx="1424114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Two Live Ball Fouls by 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9E19783-918F-44A2-A69D-988DD0B662C1}"/>
              </a:ext>
            </a:extLst>
          </p:cNvPr>
          <p:cNvSpPr txBox="1"/>
          <p:nvPr/>
        </p:nvSpPr>
        <p:spPr>
          <a:xfrm>
            <a:off x="3060550" y="3856652"/>
            <a:ext cx="1324573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Live Ball Foul by 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1C679859-EF92-4C6C-88E6-61035D455EE2}"/>
              </a:ext>
            </a:extLst>
          </p:cNvPr>
          <p:cNvSpPr txBox="1"/>
          <p:nvPr/>
        </p:nvSpPr>
        <p:spPr>
          <a:xfrm>
            <a:off x="5674410" y="4506203"/>
            <a:ext cx="557715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Offset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0ADC1917-FFFF-45D8-8376-F0C236356B70}"/>
              </a:ext>
            </a:extLst>
          </p:cNvPr>
          <p:cNvSpPr txBox="1"/>
          <p:nvPr/>
        </p:nvSpPr>
        <p:spPr>
          <a:xfrm>
            <a:off x="5177260" y="2049152"/>
            <a:ext cx="1508455" cy="2501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No Change of Possession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5584F1C-6D0B-4FC6-9543-21B4B34B4B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6916" y="2818762"/>
            <a:ext cx="223329" cy="17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00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34" grpId="0" animBg="1"/>
      <p:bldP spid="3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33" y="312420"/>
            <a:ext cx="11290907" cy="627184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FF7247D-87EC-4532-88AE-527582D99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9987" y="2823272"/>
            <a:ext cx="196060" cy="14937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06FA1203-0C02-4E9E-A62C-71CCE683A0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4742" y="2849404"/>
            <a:ext cx="201185" cy="15241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2E20CAF-E461-42CF-946B-17F4E058F6F6}"/>
              </a:ext>
            </a:extLst>
          </p:cNvPr>
          <p:cNvSpPr txBox="1"/>
          <p:nvPr/>
        </p:nvSpPr>
        <p:spPr>
          <a:xfrm>
            <a:off x="7107326" y="3656597"/>
            <a:ext cx="2098818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Two Fouls by A; a Hold and an Unsportsmanlike or non-player foul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9E19783-918F-44A2-A69D-988DD0B662C1}"/>
              </a:ext>
            </a:extLst>
          </p:cNvPr>
          <p:cNvSpPr txBox="1"/>
          <p:nvPr/>
        </p:nvSpPr>
        <p:spPr>
          <a:xfrm>
            <a:off x="3060551" y="3856652"/>
            <a:ext cx="1032056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A DPI Foul by 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1C679859-EF92-4C6C-88E6-61035D455EE2}"/>
              </a:ext>
            </a:extLst>
          </p:cNvPr>
          <p:cNvSpPr txBox="1"/>
          <p:nvPr/>
        </p:nvSpPr>
        <p:spPr>
          <a:xfrm>
            <a:off x="4561015" y="4616664"/>
            <a:ext cx="265653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The Hold and the DPI Offset but the Unsportsmanlike or non-player foul is assessed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0ADC1917-FFFF-45D8-8376-F0C236356B70}"/>
              </a:ext>
            </a:extLst>
          </p:cNvPr>
          <p:cNvSpPr txBox="1"/>
          <p:nvPr/>
        </p:nvSpPr>
        <p:spPr>
          <a:xfrm>
            <a:off x="5177260" y="2049152"/>
            <a:ext cx="1508455" cy="2501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No Change of Possession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5584F1C-6D0B-4FC6-9543-21B4B34B4B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6916" y="2818762"/>
            <a:ext cx="223329" cy="17015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38D29C8-E6B5-4C7A-8421-976D5ADFFF40}"/>
              </a:ext>
            </a:extLst>
          </p:cNvPr>
          <p:cNvSpPr txBox="1"/>
          <p:nvPr/>
        </p:nvSpPr>
        <p:spPr>
          <a:xfrm>
            <a:off x="4561015" y="5176621"/>
            <a:ext cx="265653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Remember a Dead-ball foul is not coupled with Live ball fouls to form a Double Foul</a:t>
            </a:r>
          </a:p>
        </p:txBody>
      </p:sp>
    </p:spTree>
    <p:extLst>
      <p:ext uri="{BB962C8B-B14F-4D97-AF65-F5344CB8AC3E}">
        <p14:creationId xmlns:p14="http://schemas.microsoft.com/office/powerpoint/2010/main" val="413972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34" grpId="0" animBg="1"/>
      <p:bldP spid="35" grpId="0" animBg="1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33" y="312420"/>
            <a:ext cx="11290907" cy="627184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FF7247D-87EC-4532-88AE-527582D99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4189" y="2818762"/>
            <a:ext cx="196060" cy="14937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06FA1203-0C02-4E9E-A62C-71CCE683A0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1013" y="2836504"/>
            <a:ext cx="201185" cy="15241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2E20CAF-E461-42CF-946B-17F4E058F6F6}"/>
              </a:ext>
            </a:extLst>
          </p:cNvPr>
          <p:cNvSpPr txBox="1"/>
          <p:nvPr/>
        </p:nvSpPr>
        <p:spPr>
          <a:xfrm>
            <a:off x="7373656" y="3471918"/>
            <a:ext cx="1894631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A commits an unsportsmanlike and a Dead-ball foul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9E19783-918F-44A2-A69D-988DD0B662C1}"/>
              </a:ext>
            </a:extLst>
          </p:cNvPr>
          <p:cNvSpPr txBox="1"/>
          <p:nvPr/>
        </p:nvSpPr>
        <p:spPr>
          <a:xfrm>
            <a:off x="2714321" y="3673337"/>
            <a:ext cx="1857678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B commits an unsportsmanlike and a Dead-ball foul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1C679859-EF92-4C6C-88E6-61035D455EE2}"/>
              </a:ext>
            </a:extLst>
          </p:cNvPr>
          <p:cNvSpPr txBox="1"/>
          <p:nvPr/>
        </p:nvSpPr>
        <p:spPr>
          <a:xfrm>
            <a:off x="4248983" y="4573440"/>
            <a:ext cx="3485206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An equal number of Dead-ball, Unsportsmanlike, or Non-player fouls will offset. However if one team commits three and one team commits two the third is assessed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5584F1C-6D0B-4FC6-9543-21B4B34B4B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5693" y="2808373"/>
            <a:ext cx="223329" cy="17015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F65AC4B1-382A-4F60-89EA-1364B0108E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5710" y="2836503"/>
            <a:ext cx="201185" cy="1524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E7941525-FD01-4668-BCE0-AB6CE3B9E1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1486" y="5988058"/>
            <a:ext cx="223329" cy="1701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DA430D4-C99E-42A3-B139-8AA5696C24F8}"/>
              </a:ext>
            </a:extLst>
          </p:cNvPr>
          <p:cNvSpPr txBox="1"/>
          <p:nvPr/>
        </p:nvSpPr>
        <p:spPr>
          <a:xfrm>
            <a:off x="6389715" y="5939891"/>
            <a:ext cx="1733354" cy="2545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A commits an non-player foul </a:t>
            </a:r>
          </a:p>
        </p:txBody>
      </p:sp>
    </p:spTree>
    <p:extLst>
      <p:ext uri="{BB962C8B-B14F-4D97-AF65-F5344CB8AC3E}">
        <p14:creationId xmlns:p14="http://schemas.microsoft.com/office/powerpoint/2010/main" val="61937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34" grpId="0" animBg="1"/>
      <p:bldP spid="1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70" y="526741"/>
            <a:ext cx="11290907" cy="63180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10A1838-30D7-4962-9D52-0DF47A31A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8723" y="3014927"/>
            <a:ext cx="169095" cy="12619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FF7247D-87EC-4532-88AE-527582D992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4343" y="3892188"/>
            <a:ext cx="196060" cy="14937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0E60C05-8DBF-4ED2-927D-94C1717D23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90256" y="4595779"/>
            <a:ext cx="249958" cy="18899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xmlns="" id="{C2099F46-B623-4D08-865B-02C8436E2BD1}"/>
                  </a:ext>
                </a:extLst>
              </p14:cNvPr>
              <p14:cNvContentPartPr/>
              <p14:nvPr/>
            </p14:nvContentPartPr>
            <p14:xfrm>
              <a:off x="6382368" y="4270104"/>
              <a:ext cx="329472" cy="52704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C2099F46-B623-4D08-865B-02C8436E2BD1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367965" y="4255665"/>
                <a:ext cx="357918" cy="812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xmlns="" id="{FF249B48-778E-489E-A22E-BA0732748C15}"/>
                  </a:ext>
                </a:extLst>
              </p14:cNvPr>
              <p14:cNvContentPartPr/>
              <p14:nvPr/>
            </p14:nvContentPartPr>
            <p14:xfrm>
              <a:off x="6903648" y="4352472"/>
              <a:ext cx="387216" cy="5940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FF249B48-778E-489E-A22E-BA0732748C15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889253" y="4338072"/>
                <a:ext cx="415645" cy="8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xmlns="" id="{C823E19B-9CFC-4142-80C6-F41FE1071454}"/>
                  </a:ext>
                </a:extLst>
              </p14:cNvPr>
              <p14:cNvContentPartPr/>
              <p14:nvPr/>
            </p14:nvContentPartPr>
            <p14:xfrm>
              <a:off x="7406496" y="4480344"/>
              <a:ext cx="172800" cy="84672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C823E19B-9CFC-4142-80C6-F41FE1071454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392096" y="4465932"/>
                <a:ext cx="201240" cy="1131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xmlns="" id="{1D64F365-2635-4E6E-947D-2827B8F5FF46}"/>
                  </a:ext>
                </a:extLst>
              </p14:cNvPr>
              <p14:cNvContentPartPr/>
              <p14:nvPr/>
            </p14:nvContentPartPr>
            <p14:xfrm>
              <a:off x="7662528" y="4590072"/>
              <a:ext cx="120384" cy="44352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1D64F365-2635-4E6E-947D-2827B8F5FF46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648111" y="4575649"/>
                <a:ext cx="148858" cy="72838"/>
              </a:xfrm>
              <a:prstGeom prst="rect">
                <a:avLst/>
              </a:prstGeom>
            </p:spPr>
          </p:pic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F6719F73-708F-4D2B-8639-8A0423B18CEB}"/>
              </a:ext>
            </a:extLst>
          </p:cNvPr>
          <p:cNvSpPr txBox="1"/>
          <p:nvPr/>
        </p:nvSpPr>
        <p:spPr>
          <a:xfrm>
            <a:off x="5225121" y="196201"/>
            <a:ext cx="147960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  <a:r>
              <a:rPr lang="en-US" sz="2800" baseline="30000" dirty="0"/>
              <a:t>nd</a:t>
            </a:r>
            <a:r>
              <a:rPr lang="en-US" sz="2800" dirty="0"/>
              <a:t> &amp; 15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3FED84BF-BF0E-4A41-9180-C16B049B8350}"/>
              </a:ext>
            </a:extLst>
          </p:cNvPr>
          <p:cNvSpPr txBox="1"/>
          <p:nvPr/>
        </p:nvSpPr>
        <p:spPr>
          <a:xfrm>
            <a:off x="4063189" y="2437902"/>
            <a:ext cx="658368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LOS- A34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06CE9FFE-F637-439D-A686-F3337E018721}"/>
              </a:ext>
            </a:extLst>
          </p:cNvPr>
          <p:cNvSpPr txBox="1"/>
          <p:nvPr/>
        </p:nvSpPr>
        <p:spPr>
          <a:xfrm>
            <a:off x="5031074" y="3535882"/>
            <a:ext cx="1076531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U calls QB for IFP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E6E28A1-67E7-435D-BE27-AA46A8485AC2}"/>
              </a:ext>
            </a:extLst>
          </p:cNvPr>
          <p:cNvSpPr txBox="1"/>
          <p:nvPr/>
        </p:nvSpPr>
        <p:spPr>
          <a:xfrm>
            <a:off x="7290864" y="5258997"/>
            <a:ext cx="1323829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Catch by A85 @ B27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xmlns="" id="{A4895F83-04B8-4B52-A75C-88CB46EDA0D4}"/>
                  </a:ext>
                </a:extLst>
              </p14:cNvPr>
              <p14:cNvContentPartPr/>
              <p14:nvPr/>
            </p14:nvContentPartPr>
            <p14:xfrm>
              <a:off x="3415896" y="3078022"/>
              <a:ext cx="2322720" cy="1738368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A4895F83-04B8-4B52-A75C-88CB46EDA0D4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401496" y="3063623"/>
                <a:ext cx="2351160" cy="17668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xmlns="" id="{C45589D5-3ADD-4585-BB5B-7CEC52ECD1B6}"/>
                  </a:ext>
                </a:extLst>
              </p14:cNvPr>
              <p14:cNvContentPartPr/>
              <p14:nvPr/>
            </p14:nvContentPartPr>
            <p14:xfrm>
              <a:off x="5952672" y="4215312"/>
              <a:ext cx="200448" cy="288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C45589D5-3ADD-4585-BB5B-7CEC52ECD1B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938277" y="4203792"/>
                <a:ext cx="228878" cy="23040"/>
              </a:xfrm>
              <a:prstGeom prst="rect">
                <a:avLst/>
              </a:prstGeom>
            </p:spPr>
          </p:pic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72F42CCC-172C-403E-8658-250B574B6DB6}"/>
              </a:ext>
            </a:extLst>
          </p:cNvPr>
          <p:cNvSpPr txBox="1"/>
          <p:nvPr/>
        </p:nvSpPr>
        <p:spPr>
          <a:xfrm>
            <a:off x="3061231" y="5058942"/>
            <a:ext cx="224170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QB ran to the A36 and then retreated to the A30 and threw a pass</a:t>
            </a:r>
          </a:p>
        </p:txBody>
      </p:sp>
    </p:spTree>
    <p:extLst>
      <p:ext uri="{BB962C8B-B14F-4D97-AF65-F5344CB8AC3E}">
        <p14:creationId xmlns:p14="http://schemas.microsoft.com/office/powerpoint/2010/main" val="314626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53" y="152841"/>
            <a:ext cx="11290907" cy="62718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80085D4-10B3-480B-BD95-C43683DFFA5C}"/>
              </a:ext>
            </a:extLst>
          </p:cNvPr>
          <p:cNvSpPr txBox="1"/>
          <p:nvPr/>
        </p:nvSpPr>
        <p:spPr>
          <a:xfrm>
            <a:off x="2050077" y="2319268"/>
            <a:ext cx="77943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Thank You and Have a GREAT Season 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DAB7AF-E72C-4943-9CDC-0F815906A1F1}"/>
              </a:ext>
            </a:extLst>
          </p:cNvPr>
          <p:cNvSpPr txBox="1"/>
          <p:nvPr/>
        </p:nvSpPr>
        <p:spPr>
          <a:xfrm rot="16200000">
            <a:off x="815783" y="218489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9D698C3-508A-4377-874F-6CA028BCCF73}"/>
              </a:ext>
            </a:extLst>
          </p:cNvPr>
          <p:cNvSpPr txBox="1"/>
          <p:nvPr/>
        </p:nvSpPr>
        <p:spPr>
          <a:xfrm rot="16200000">
            <a:off x="833850" y="134695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CD75477-ADC3-43C0-B3BA-DA69A693DC3B}"/>
              </a:ext>
            </a:extLst>
          </p:cNvPr>
          <p:cNvSpPr txBox="1"/>
          <p:nvPr/>
        </p:nvSpPr>
        <p:spPr>
          <a:xfrm rot="16200000">
            <a:off x="828570" y="2962912"/>
            <a:ext cx="414417" cy="592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5A1176E-17A8-4697-91DB-E1FE00E81D4B}"/>
              </a:ext>
            </a:extLst>
          </p:cNvPr>
          <p:cNvSpPr txBox="1"/>
          <p:nvPr/>
        </p:nvSpPr>
        <p:spPr>
          <a:xfrm rot="16200000">
            <a:off x="815784" y="380318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49171B77-BB89-45F0-8525-F7163EAC4ADE}"/>
              </a:ext>
            </a:extLst>
          </p:cNvPr>
          <p:cNvSpPr txBox="1"/>
          <p:nvPr/>
        </p:nvSpPr>
        <p:spPr>
          <a:xfrm rot="16200000">
            <a:off x="826228" y="4601463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C7E6E88-1B97-467A-A249-8FD36D6624E6}"/>
              </a:ext>
            </a:extLst>
          </p:cNvPr>
          <p:cNvSpPr txBox="1"/>
          <p:nvPr/>
        </p:nvSpPr>
        <p:spPr>
          <a:xfrm rot="5400000">
            <a:off x="10685284" y="2996377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6376B7F-122B-4876-A3ED-E0A8E2AC3F94}"/>
              </a:ext>
            </a:extLst>
          </p:cNvPr>
          <p:cNvSpPr txBox="1"/>
          <p:nvPr/>
        </p:nvSpPr>
        <p:spPr>
          <a:xfrm rot="5400000">
            <a:off x="10692906" y="3724849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5714F0A-22C0-4F8B-BD90-EFDA02EF2B58}"/>
              </a:ext>
            </a:extLst>
          </p:cNvPr>
          <p:cNvSpPr txBox="1"/>
          <p:nvPr/>
        </p:nvSpPr>
        <p:spPr>
          <a:xfrm rot="5400000">
            <a:off x="10685283" y="460146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EE446FA-15C2-4BDE-BB59-630734CAC288}"/>
              </a:ext>
            </a:extLst>
          </p:cNvPr>
          <p:cNvSpPr txBox="1"/>
          <p:nvPr/>
        </p:nvSpPr>
        <p:spPr>
          <a:xfrm rot="5400000">
            <a:off x="10684060" y="219768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8FC058F-7627-4FCE-BD01-FA52705ECAF2}"/>
              </a:ext>
            </a:extLst>
          </p:cNvPr>
          <p:cNvSpPr txBox="1"/>
          <p:nvPr/>
        </p:nvSpPr>
        <p:spPr>
          <a:xfrm rot="5400000">
            <a:off x="10682837" y="131739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EFF31C1-A18E-435C-A777-303298D1D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636" y="5309431"/>
            <a:ext cx="1140332" cy="5082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E138EA9-1A46-4686-8349-4A79E6B0D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0630" y="5259192"/>
            <a:ext cx="1043178" cy="55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17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53" y="152841"/>
            <a:ext cx="11290907" cy="62718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80085D4-10B3-480B-BD95-C43683DFFA5C}"/>
              </a:ext>
            </a:extLst>
          </p:cNvPr>
          <p:cNvSpPr txBox="1"/>
          <p:nvPr/>
        </p:nvSpPr>
        <p:spPr>
          <a:xfrm>
            <a:off x="2071953" y="1043119"/>
            <a:ext cx="779432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What is a Running Play</a:t>
            </a:r>
          </a:p>
          <a:p>
            <a:pPr algn="ctr"/>
            <a:endParaRPr lang="en-US" sz="1000" b="1" dirty="0"/>
          </a:p>
          <a:p>
            <a:pPr algn="ctr"/>
            <a:r>
              <a:rPr lang="en-US" sz="4400" b="1" dirty="0"/>
              <a:t>A carry of the football by “A” that ends beyond the LOS or ends behind the LOS and the  Related Run did not include a fumble or backward pass</a:t>
            </a:r>
          </a:p>
          <a:p>
            <a:pPr algn="ctr"/>
            <a:endParaRPr lang="en-US" sz="8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DAB7AF-E72C-4943-9CDC-0F815906A1F1}"/>
              </a:ext>
            </a:extLst>
          </p:cNvPr>
          <p:cNvSpPr txBox="1"/>
          <p:nvPr/>
        </p:nvSpPr>
        <p:spPr>
          <a:xfrm rot="16200000">
            <a:off x="815783" y="218489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9D698C3-508A-4377-874F-6CA028BCCF73}"/>
              </a:ext>
            </a:extLst>
          </p:cNvPr>
          <p:cNvSpPr txBox="1"/>
          <p:nvPr/>
        </p:nvSpPr>
        <p:spPr>
          <a:xfrm rot="16200000">
            <a:off x="833850" y="134695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CD75477-ADC3-43C0-B3BA-DA69A693DC3B}"/>
              </a:ext>
            </a:extLst>
          </p:cNvPr>
          <p:cNvSpPr txBox="1"/>
          <p:nvPr/>
        </p:nvSpPr>
        <p:spPr>
          <a:xfrm rot="16200000">
            <a:off x="828570" y="2962912"/>
            <a:ext cx="414417" cy="592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5A1176E-17A8-4697-91DB-E1FE00E81D4B}"/>
              </a:ext>
            </a:extLst>
          </p:cNvPr>
          <p:cNvSpPr txBox="1"/>
          <p:nvPr/>
        </p:nvSpPr>
        <p:spPr>
          <a:xfrm rot="16200000">
            <a:off x="815784" y="380318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49171B77-BB89-45F0-8525-F7163EAC4ADE}"/>
              </a:ext>
            </a:extLst>
          </p:cNvPr>
          <p:cNvSpPr txBox="1"/>
          <p:nvPr/>
        </p:nvSpPr>
        <p:spPr>
          <a:xfrm rot="16200000">
            <a:off x="826228" y="4601463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C7E6E88-1B97-467A-A249-8FD36D6624E6}"/>
              </a:ext>
            </a:extLst>
          </p:cNvPr>
          <p:cNvSpPr txBox="1"/>
          <p:nvPr/>
        </p:nvSpPr>
        <p:spPr>
          <a:xfrm rot="5400000">
            <a:off x="10685284" y="2996377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6376B7F-122B-4876-A3ED-E0A8E2AC3F94}"/>
              </a:ext>
            </a:extLst>
          </p:cNvPr>
          <p:cNvSpPr txBox="1"/>
          <p:nvPr/>
        </p:nvSpPr>
        <p:spPr>
          <a:xfrm rot="5400000">
            <a:off x="10692906" y="3724849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5714F0A-22C0-4F8B-BD90-EFDA02EF2B58}"/>
              </a:ext>
            </a:extLst>
          </p:cNvPr>
          <p:cNvSpPr txBox="1"/>
          <p:nvPr/>
        </p:nvSpPr>
        <p:spPr>
          <a:xfrm rot="5400000">
            <a:off x="10685283" y="460146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EE446FA-15C2-4BDE-BB59-630734CAC288}"/>
              </a:ext>
            </a:extLst>
          </p:cNvPr>
          <p:cNvSpPr txBox="1"/>
          <p:nvPr/>
        </p:nvSpPr>
        <p:spPr>
          <a:xfrm rot="5400000">
            <a:off x="10684060" y="219768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8FC058F-7627-4FCE-BD01-FA52705ECAF2}"/>
              </a:ext>
            </a:extLst>
          </p:cNvPr>
          <p:cNvSpPr txBox="1"/>
          <p:nvPr/>
        </p:nvSpPr>
        <p:spPr>
          <a:xfrm rot="5400000">
            <a:off x="10682837" y="131739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EFF31C1-A18E-435C-A777-303298D1D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9875" y="5538455"/>
            <a:ext cx="1140332" cy="5082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E138EA9-1A46-4686-8349-4A79E6B0D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2886" y="5487005"/>
            <a:ext cx="1043178" cy="55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90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53" y="152841"/>
            <a:ext cx="11290907" cy="62718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80085D4-10B3-480B-BD95-C43683DFFA5C}"/>
              </a:ext>
            </a:extLst>
          </p:cNvPr>
          <p:cNvSpPr txBox="1"/>
          <p:nvPr/>
        </p:nvSpPr>
        <p:spPr>
          <a:xfrm>
            <a:off x="2221967" y="1193148"/>
            <a:ext cx="744809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How many Loose ball plays can there be during a down</a:t>
            </a:r>
          </a:p>
          <a:p>
            <a:pPr algn="ctr"/>
            <a:r>
              <a:rPr lang="en-US" sz="2400" b="1" dirty="0"/>
              <a:t> </a:t>
            </a:r>
          </a:p>
          <a:p>
            <a:pPr marL="2686050" lvl="4" indent="-857250">
              <a:buFont typeface="Wingdings" panose="05000000000000000000" pitchFamily="2" charset="2"/>
              <a:buChar char="Ø"/>
            </a:pPr>
            <a:r>
              <a:rPr lang="en-US" sz="6000" b="1" dirty="0"/>
              <a:t>Only 1</a:t>
            </a:r>
          </a:p>
          <a:p>
            <a:pPr algn="ctr"/>
            <a:endParaRPr lang="en-US" sz="14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DAB7AF-E72C-4943-9CDC-0F815906A1F1}"/>
              </a:ext>
            </a:extLst>
          </p:cNvPr>
          <p:cNvSpPr txBox="1"/>
          <p:nvPr/>
        </p:nvSpPr>
        <p:spPr>
          <a:xfrm rot="16200000">
            <a:off x="815783" y="218489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9D698C3-508A-4377-874F-6CA028BCCF73}"/>
              </a:ext>
            </a:extLst>
          </p:cNvPr>
          <p:cNvSpPr txBox="1"/>
          <p:nvPr/>
        </p:nvSpPr>
        <p:spPr>
          <a:xfrm rot="16200000">
            <a:off x="833850" y="134695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CD75477-ADC3-43C0-B3BA-DA69A693DC3B}"/>
              </a:ext>
            </a:extLst>
          </p:cNvPr>
          <p:cNvSpPr txBox="1"/>
          <p:nvPr/>
        </p:nvSpPr>
        <p:spPr>
          <a:xfrm rot="16200000">
            <a:off x="828570" y="2962912"/>
            <a:ext cx="414417" cy="592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5A1176E-17A8-4697-91DB-E1FE00E81D4B}"/>
              </a:ext>
            </a:extLst>
          </p:cNvPr>
          <p:cNvSpPr txBox="1"/>
          <p:nvPr/>
        </p:nvSpPr>
        <p:spPr>
          <a:xfrm rot="16200000">
            <a:off x="815784" y="380318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49171B77-BB89-45F0-8525-F7163EAC4ADE}"/>
              </a:ext>
            </a:extLst>
          </p:cNvPr>
          <p:cNvSpPr txBox="1"/>
          <p:nvPr/>
        </p:nvSpPr>
        <p:spPr>
          <a:xfrm rot="16200000">
            <a:off x="826228" y="4601463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C7E6E88-1B97-467A-A249-8FD36D6624E6}"/>
              </a:ext>
            </a:extLst>
          </p:cNvPr>
          <p:cNvSpPr txBox="1"/>
          <p:nvPr/>
        </p:nvSpPr>
        <p:spPr>
          <a:xfrm rot="5400000">
            <a:off x="10685284" y="2996377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6376B7F-122B-4876-A3ED-E0A8E2AC3F94}"/>
              </a:ext>
            </a:extLst>
          </p:cNvPr>
          <p:cNvSpPr txBox="1"/>
          <p:nvPr/>
        </p:nvSpPr>
        <p:spPr>
          <a:xfrm rot="5400000">
            <a:off x="10692906" y="3724849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5714F0A-22C0-4F8B-BD90-EFDA02EF2B58}"/>
              </a:ext>
            </a:extLst>
          </p:cNvPr>
          <p:cNvSpPr txBox="1"/>
          <p:nvPr/>
        </p:nvSpPr>
        <p:spPr>
          <a:xfrm rot="5400000">
            <a:off x="10685283" y="460146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EE446FA-15C2-4BDE-BB59-630734CAC288}"/>
              </a:ext>
            </a:extLst>
          </p:cNvPr>
          <p:cNvSpPr txBox="1"/>
          <p:nvPr/>
        </p:nvSpPr>
        <p:spPr>
          <a:xfrm rot="5400000">
            <a:off x="10684060" y="219768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8FC058F-7627-4FCE-BD01-FA52705ECAF2}"/>
              </a:ext>
            </a:extLst>
          </p:cNvPr>
          <p:cNvSpPr txBox="1"/>
          <p:nvPr/>
        </p:nvSpPr>
        <p:spPr>
          <a:xfrm rot="5400000">
            <a:off x="10682837" y="131739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EFF31C1-A18E-435C-A777-303298D1D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636" y="5309431"/>
            <a:ext cx="1140332" cy="5082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E138EA9-1A46-4686-8349-4A79E6B0D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0630" y="5259192"/>
            <a:ext cx="1043178" cy="55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50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53" y="152841"/>
            <a:ext cx="11290907" cy="62718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80085D4-10B3-480B-BD95-C43683DFFA5C}"/>
              </a:ext>
            </a:extLst>
          </p:cNvPr>
          <p:cNvSpPr txBox="1"/>
          <p:nvPr/>
        </p:nvSpPr>
        <p:spPr>
          <a:xfrm>
            <a:off x="2228413" y="1749881"/>
            <a:ext cx="744809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Don’t confuse a </a:t>
            </a:r>
          </a:p>
          <a:p>
            <a:pPr algn="ctr"/>
            <a:r>
              <a:rPr lang="en-US" sz="6000" b="1" dirty="0"/>
              <a:t>Loose ball with a</a:t>
            </a:r>
          </a:p>
          <a:p>
            <a:pPr algn="ctr"/>
            <a:r>
              <a:rPr lang="en-US" sz="6000" b="1" dirty="0"/>
              <a:t> loose-ball Play</a:t>
            </a:r>
          </a:p>
          <a:p>
            <a:pPr algn="ctr"/>
            <a:endParaRPr lang="en-US" sz="14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DAB7AF-E72C-4943-9CDC-0F815906A1F1}"/>
              </a:ext>
            </a:extLst>
          </p:cNvPr>
          <p:cNvSpPr txBox="1"/>
          <p:nvPr/>
        </p:nvSpPr>
        <p:spPr>
          <a:xfrm rot="16200000">
            <a:off x="815783" y="218489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9D698C3-508A-4377-874F-6CA028BCCF73}"/>
              </a:ext>
            </a:extLst>
          </p:cNvPr>
          <p:cNvSpPr txBox="1"/>
          <p:nvPr/>
        </p:nvSpPr>
        <p:spPr>
          <a:xfrm rot="16200000">
            <a:off x="833850" y="134695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CD75477-ADC3-43C0-B3BA-DA69A693DC3B}"/>
              </a:ext>
            </a:extLst>
          </p:cNvPr>
          <p:cNvSpPr txBox="1"/>
          <p:nvPr/>
        </p:nvSpPr>
        <p:spPr>
          <a:xfrm rot="16200000">
            <a:off x="828570" y="2962912"/>
            <a:ext cx="414417" cy="592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5A1176E-17A8-4697-91DB-E1FE00E81D4B}"/>
              </a:ext>
            </a:extLst>
          </p:cNvPr>
          <p:cNvSpPr txBox="1"/>
          <p:nvPr/>
        </p:nvSpPr>
        <p:spPr>
          <a:xfrm rot="16200000">
            <a:off x="815784" y="380318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49171B77-BB89-45F0-8525-F7163EAC4ADE}"/>
              </a:ext>
            </a:extLst>
          </p:cNvPr>
          <p:cNvSpPr txBox="1"/>
          <p:nvPr/>
        </p:nvSpPr>
        <p:spPr>
          <a:xfrm rot="16200000">
            <a:off x="826228" y="4601463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C7E6E88-1B97-467A-A249-8FD36D6624E6}"/>
              </a:ext>
            </a:extLst>
          </p:cNvPr>
          <p:cNvSpPr txBox="1"/>
          <p:nvPr/>
        </p:nvSpPr>
        <p:spPr>
          <a:xfrm rot="5400000">
            <a:off x="10685284" y="2996377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6376B7F-122B-4876-A3ED-E0A8E2AC3F94}"/>
              </a:ext>
            </a:extLst>
          </p:cNvPr>
          <p:cNvSpPr txBox="1"/>
          <p:nvPr/>
        </p:nvSpPr>
        <p:spPr>
          <a:xfrm rot="5400000">
            <a:off x="10692906" y="3724849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5714F0A-22C0-4F8B-BD90-EFDA02EF2B58}"/>
              </a:ext>
            </a:extLst>
          </p:cNvPr>
          <p:cNvSpPr txBox="1"/>
          <p:nvPr/>
        </p:nvSpPr>
        <p:spPr>
          <a:xfrm rot="5400000">
            <a:off x="10685283" y="460146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EE446FA-15C2-4BDE-BB59-630734CAC288}"/>
              </a:ext>
            </a:extLst>
          </p:cNvPr>
          <p:cNvSpPr txBox="1"/>
          <p:nvPr/>
        </p:nvSpPr>
        <p:spPr>
          <a:xfrm rot="5400000">
            <a:off x="10684060" y="219768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8FC058F-7627-4FCE-BD01-FA52705ECAF2}"/>
              </a:ext>
            </a:extLst>
          </p:cNvPr>
          <p:cNvSpPr txBox="1"/>
          <p:nvPr/>
        </p:nvSpPr>
        <p:spPr>
          <a:xfrm rot="5400000">
            <a:off x="10682837" y="131739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EFF31C1-A18E-435C-A777-303298D1D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636" y="5309431"/>
            <a:ext cx="1140332" cy="5082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E138EA9-1A46-4686-8349-4A79E6B0D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0630" y="5259192"/>
            <a:ext cx="1043178" cy="55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106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53" y="152841"/>
            <a:ext cx="11290907" cy="62718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80085D4-10B3-480B-BD95-C43683DFFA5C}"/>
              </a:ext>
            </a:extLst>
          </p:cNvPr>
          <p:cNvSpPr txBox="1"/>
          <p:nvPr/>
        </p:nvSpPr>
        <p:spPr>
          <a:xfrm>
            <a:off x="2221967" y="1289211"/>
            <a:ext cx="744809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What is the difference between a Loose-ball play and a loose ball</a:t>
            </a:r>
          </a:p>
          <a:p>
            <a:pPr algn="ctr"/>
            <a:r>
              <a:rPr lang="en-US" sz="6000" b="1" dirty="0"/>
              <a:t>Does it matter</a:t>
            </a:r>
          </a:p>
          <a:p>
            <a:pPr algn="ctr"/>
            <a:endParaRPr lang="en-US" sz="14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DAB7AF-E72C-4943-9CDC-0F815906A1F1}"/>
              </a:ext>
            </a:extLst>
          </p:cNvPr>
          <p:cNvSpPr txBox="1"/>
          <p:nvPr/>
        </p:nvSpPr>
        <p:spPr>
          <a:xfrm rot="16200000">
            <a:off x="815783" y="218489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9D698C3-508A-4377-874F-6CA028BCCF73}"/>
              </a:ext>
            </a:extLst>
          </p:cNvPr>
          <p:cNvSpPr txBox="1"/>
          <p:nvPr/>
        </p:nvSpPr>
        <p:spPr>
          <a:xfrm rot="16200000">
            <a:off x="833850" y="134695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CD75477-ADC3-43C0-B3BA-DA69A693DC3B}"/>
              </a:ext>
            </a:extLst>
          </p:cNvPr>
          <p:cNvSpPr txBox="1"/>
          <p:nvPr/>
        </p:nvSpPr>
        <p:spPr>
          <a:xfrm rot="16200000">
            <a:off x="828570" y="2962912"/>
            <a:ext cx="414417" cy="592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5A1176E-17A8-4697-91DB-E1FE00E81D4B}"/>
              </a:ext>
            </a:extLst>
          </p:cNvPr>
          <p:cNvSpPr txBox="1"/>
          <p:nvPr/>
        </p:nvSpPr>
        <p:spPr>
          <a:xfrm rot="16200000">
            <a:off x="815784" y="380318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49171B77-BB89-45F0-8525-F7163EAC4ADE}"/>
              </a:ext>
            </a:extLst>
          </p:cNvPr>
          <p:cNvSpPr txBox="1"/>
          <p:nvPr/>
        </p:nvSpPr>
        <p:spPr>
          <a:xfrm rot="16200000">
            <a:off x="826228" y="4601463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C7E6E88-1B97-467A-A249-8FD36D6624E6}"/>
              </a:ext>
            </a:extLst>
          </p:cNvPr>
          <p:cNvSpPr txBox="1"/>
          <p:nvPr/>
        </p:nvSpPr>
        <p:spPr>
          <a:xfrm rot="5400000">
            <a:off x="10685284" y="2996377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6376B7F-122B-4876-A3ED-E0A8E2AC3F94}"/>
              </a:ext>
            </a:extLst>
          </p:cNvPr>
          <p:cNvSpPr txBox="1"/>
          <p:nvPr/>
        </p:nvSpPr>
        <p:spPr>
          <a:xfrm rot="5400000">
            <a:off x="10692906" y="3724849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5714F0A-22C0-4F8B-BD90-EFDA02EF2B58}"/>
              </a:ext>
            </a:extLst>
          </p:cNvPr>
          <p:cNvSpPr txBox="1"/>
          <p:nvPr/>
        </p:nvSpPr>
        <p:spPr>
          <a:xfrm rot="5400000">
            <a:off x="10685283" y="460146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EE446FA-15C2-4BDE-BB59-630734CAC288}"/>
              </a:ext>
            </a:extLst>
          </p:cNvPr>
          <p:cNvSpPr txBox="1"/>
          <p:nvPr/>
        </p:nvSpPr>
        <p:spPr>
          <a:xfrm rot="5400000">
            <a:off x="10684060" y="219768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8FC058F-7627-4FCE-BD01-FA52705ECAF2}"/>
              </a:ext>
            </a:extLst>
          </p:cNvPr>
          <p:cNvSpPr txBox="1"/>
          <p:nvPr/>
        </p:nvSpPr>
        <p:spPr>
          <a:xfrm rot="5400000">
            <a:off x="10682837" y="131739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EFF31C1-A18E-435C-A777-303298D1D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636" y="5309431"/>
            <a:ext cx="1140332" cy="5082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E138EA9-1A46-4686-8349-4A79E6B0D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0630" y="5259192"/>
            <a:ext cx="1043178" cy="55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713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53" y="152841"/>
            <a:ext cx="11290907" cy="62718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80085D4-10B3-480B-BD95-C43683DFFA5C}"/>
              </a:ext>
            </a:extLst>
          </p:cNvPr>
          <p:cNvSpPr txBox="1"/>
          <p:nvPr/>
        </p:nvSpPr>
        <p:spPr>
          <a:xfrm>
            <a:off x="2221967" y="1639345"/>
            <a:ext cx="744809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How many Running plays can there be during a down</a:t>
            </a:r>
          </a:p>
          <a:p>
            <a:pPr algn="ctr"/>
            <a:endParaRPr lang="en-US" sz="4000" b="1" dirty="0"/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sz="5400" b="1" dirty="0"/>
              <a:t>An unlimited numbe</a:t>
            </a:r>
            <a:r>
              <a:rPr lang="en-US" sz="6000" b="1" dirty="0"/>
              <a:t>r </a:t>
            </a:r>
          </a:p>
          <a:p>
            <a:pPr algn="ctr"/>
            <a:endParaRPr lang="en-US" sz="14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DAB7AF-E72C-4943-9CDC-0F815906A1F1}"/>
              </a:ext>
            </a:extLst>
          </p:cNvPr>
          <p:cNvSpPr txBox="1"/>
          <p:nvPr/>
        </p:nvSpPr>
        <p:spPr>
          <a:xfrm rot="16200000">
            <a:off x="815783" y="218489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9D698C3-508A-4377-874F-6CA028BCCF73}"/>
              </a:ext>
            </a:extLst>
          </p:cNvPr>
          <p:cNvSpPr txBox="1"/>
          <p:nvPr/>
        </p:nvSpPr>
        <p:spPr>
          <a:xfrm rot="16200000">
            <a:off x="833850" y="134695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CD75477-ADC3-43C0-B3BA-DA69A693DC3B}"/>
              </a:ext>
            </a:extLst>
          </p:cNvPr>
          <p:cNvSpPr txBox="1"/>
          <p:nvPr/>
        </p:nvSpPr>
        <p:spPr>
          <a:xfrm rot="16200000">
            <a:off x="828570" y="2962912"/>
            <a:ext cx="414417" cy="592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5A1176E-17A8-4697-91DB-E1FE00E81D4B}"/>
              </a:ext>
            </a:extLst>
          </p:cNvPr>
          <p:cNvSpPr txBox="1"/>
          <p:nvPr/>
        </p:nvSpPr>
        <p:spPr>
          <a:xfrm rot="16200000">
            <a:off x="815784" y="380318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49171B77-BB89-45F0-8525-F7163EAC4ADE}"/>
              </a:ext>
            </a:extLst>
          </p:cNvPr>
          <p:cNvSpPr txBox="1"/>
          <p:nvPr/>
        </p:nvSpPr>
        <p:spPr>
          <a:xfrm rot="16200000">
            <a:off x="826228" y="4601463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C7E6E88-1B97-467A-A249-8FD36D6624E6}"/>
              </a:ext>
            </a:extLst>
          </p:cNvPr>
          <p:cNvSpPr txBox="1"/>
          <p:nvPr/>
        </p:nvSpPr>
        <p:spPr>
          <a:xfrm rot="5400000">
            <a:off x="10685284" y="2996377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6376B7F-122B-4876-A3ED-E0A8E2AC3F94}"/>
              </a:ext>
            </a:extLst>
          </p:cNvPr>
          <p:cNvSpPr txBox="1"/>
          <p:nvPr/>
        </p:nvSpPr>
        <p:spPr>
          <a:xfrm rot="5400000">
            <a:off x="10692906" y="3724849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5714F0A-22C0-4F8B-BD90-EFDA02EF2B58}"/>
              </a:ext>
            </a:extLst>
          </p:cNvPr>
          <p:cNvSpPr txBox="1"/>
          <p:nvPr/>
        </p:nvSpPr>
        <p:spPr>
          <a:xfrm rot="5400000">
            <a:off x="10685283" y="460146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EE446FA-15C2-4BDE-BB59-630734CAC288}"/>
              </a:ext>
            </a:extLst>
          </p:cNvPr>
          <p:cNvSpPr txBox="1"/>
          <p:nvPr/>
        </p:nvSpPr>
        <p:spPr>
          <a:xfrm rot="5400000">
            <a:off x="10684060" y="219768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8FC058F-7627-4FCE-BD01-FA52705ECAF2}"/>
              </a:ext>
            </a:extLst>
          </p:cNvPr>
          <p:cNvSpPr txBox="1"/>
          <p:nvPr/>
        </p:nvSpPr>
        <p:spPr>
          <a:xfrm rot="5400000">
            <a:off x="10682837" y="131739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EFF31C1-A18E-435C-A777-303298D1D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636" y="5309431"/>
            <a:ext cx="1140332" cy="5082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E138EA9-1A46-4686-8349-4A79E6B0D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0630" y="5259192"/>
            <a:ext cx="1043178" cy="55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3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3236511-1690-4D0E-B87C-35C22174B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53" y="152841"/>
            <a:ext cx="11290907" cy="62718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80085D4-10B3-480B-BD95-C43683DFFA5C}"/>
              </a:ext>
            </a:extLst>
          </p:cNvPr>
          <p:cNvSpPr txBox="1"/>
          <p:nvPr/>
        </p:nvSpPr>
        <p:spPr>
          <a:xfrm>
            <a:off x="2159823" y="258289"/>
            <a:ext cx="744809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Can a Loose-ball play precede a Running play during the same down</a:t>
            </a:r>
          </a:p>
          <a:p>
            <a:pPr algn="ctr"/>
            <a:r>
              <a:rPr lang="en-US" sz="4800" b="1" dirty="0"/>
              <a:t>Yes</a:t>
            </a:r>
          </a:p>
          <a:p>
            <a:pPr algn="ctr"/>
            <a:r>
              <a:rPr lang="en-US" sz="4800" b="1" dirty="0"/>
              <a:t>Can a Running play precede a Loose-ball play during the same down</a:t>
            </a:r>
          </a:p>
          <a:p>
            <a:pPr algn="ctr"/>
            <a:r>
              <a:rPr lang="en-US" sz="4800" b="1" dirty="0"/>
              <a:t>No 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CDAB7AF-E72C-4943-9CDC-0F815906A1F1}"/>
              </a:ext>
            </a:extLst>
          </p:cNvPr>
          <p:cNvSpPr txBox="1"/>
          <p:nvPr/>
        </p:nvSpPr>
        <p:spPr>
          <a:xfrm rot="16200000">
            <a:off x="815783" y="218489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9D698C3-508A-4377-874F-6CA028BCCF73}"/>
              </a:ext>
            </a:extLst>
          </p:cNvPr>
          <p:cNvSpPr txBox="1"/>
          <p:nvPr/>
        </p:nvSpPr>
        <p:spPr>
          <a:xfrm rot="16200000">
            <a:off x="833850" y="134695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CD75477-ADC3-43C0-B3BA-DA69A693DC3B}"/>
              </a:ext>
            </a:extLst>
          </p:cNvPr>
          <p:cNvSpPr txBox="1"/>
          <p:nvPr/>
        </p:nvSpPr>
        <p:spPr>
          <a:xfrm rot="16200000">
            <a:off x="828570" y="2962912"/>
            <a:ext cx="414417" cy="592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5A1176E-17A8-4697-91DB-E1FE00E81D4B}"/>
              </a:ext>
            </a:extLst>
          </p:cNvPr>
          <p:cNvSpPr txBox="1"/>
          <p:nvPr/>
        </p:nvSpPr>
        <p:spPr>
          <a:xfrm rot="16200000">
            <a:off x="815784" y="380318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49171B77-BB89-45F0-8525-F7163EAC4ADE}"/>
              </a:ext>
            </a:extLst>
          </p:cNvPr>
          <p:cNvSpPr txBox="1"/>
          <p:nvPr/>
        </p:nvSpPr>
        <p:spPr>
          <a:xfrm rot="16200000">
            <a:off x="826228" y="4601463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C7E6E88-1B97-467A-A249-8FD36D6624E6}"/>
              </a:ext>
            </a:extLst>
          </p:cNvPr>
          <p:cNvSpPr txBox="1"/>
          <p:nvPr/>
        </p:nvSpPr>
        <p:spPr>
          <a:xfrm rot="5400000">
            <a:off x="10685284" y="2996377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6376B7F-122B-4876-A3ED-E0A8E2AC3F94}"/>
              </a:ext>
            </a:extLst>
          </p:cNvPr>
          <p:cNvSpPr txBox="1"/>
          <p:nvPr/>
        </p:nvSpPr>
        <p:spPr>
          <a:xfrm rot="5400000">
            <a:off x="10692906" y="3724849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5714F0A-22C0-4F8B-BD90-EFDA02EF2B58}"/>
              </a:ext>
            </a:extLst>
          </p:cNvPr>
          <p:cNvSpPr txBox="1"/>
          <p:nvPr/>
        </p:nvSpPr>
        <p:spPr>
          <a:xfrm rot="5400000">
            <a:off x="10685283" y="460146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EE446FA-15C2-4BDE-BB59-630734CAC288}"/>
              </a:ext>
            </a:extLst>
          </p:cNvPr>
          <p:cNvSpPr txBox="1"/>
          <p:nvPr/>
        </p:nvSpPr>
        <p:spPr>
          <a:xfrm rot="5400000">
            <a:off x="10684060" y="2197682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8FC058F-7627-4FCE-BD01-FA52705ECAF2}"/>
              </a:ext>
            </a:extLst>
          </p:cNvPr>
          <p:cNvSpPr txBox="1"/>
          <p:nvPr/>
        </p:nvSpPr>
        <p:spPr>
          <a:xfrm rot="5400000">
            <a:off x="10682837" y="1317398"/>
            <a:ext cx="41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EFF31C1-A18E-435C-A777-303298D1D3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636" y="5309431"/>
            <a:ext cx="1140332" cy="5082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E138EA9-1A46-4686-8349-4A79E6B0D6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0630" y="5259192"/>
            <a:ext cx="1043178" cy="55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74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1042</Words>
  <Application>Microsoft Office PowerPoint</Application>
  <PresentationFormat>Widescreen</PresentationFormat>
  <Paragraphs>336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Gus</dc:creator>
  <cp:lastModifiedBy>paul maragos</cp:lastModifiedBy>
  <cp:revision>116</cp:revision>
  <dcterms:created xsi:type="dcterms:W3CDTF">2017-08-02T18:11:05Z</dcterms:created>
  <dcterms:modified xsi:type="dcterms:W3CDTF">2017-08-28T23:02:24Z</dcterms:modified>
</cp:coreProperties>
</file>